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 id="2147483918" r:id="rId2"/>
    <p:sldMasterId id="2147483930" r:id="rId3"/>
    <p:sldMasterId id="2147483942" r:id="rId4"/>
    <p:sldMasterId id="2147483665" r:id="rId5"/>
  </p:sldMasterIdLst>
  <p:notesMasterIdLst>
    <p:notesMasterId r:id="rId25"/>
  </p:notesMasterIdLst>
  <p:handoutMasterIdLst>
    <p:handoutMasterId r:id="rId26"/>
  </p:handoutMasterIdLst>
  <p:sldIdLst>
    <p:sldId id="416" r:id="rId6"/>
    <p:sldId id="344" r:id="rId7"/>
    <p:sldId id="346" r:id="rId8"/>
    <p:sldId id="376" r:id="rId9"/>
    <p:sldId id="383" r:id="rId10"/>
    <p:sldId id="387" r:id="rId11"/>
    <p:sldId id="397" r:id="rId12"/>
    <p:sldId id="391" r:id="rId13"/>
    <p:sldId id="400" r:id="rId14"/>
    <p:sldId id="422" r:id="rId15"/>
    <p:sldId id="423" r:id="rId16"/>
    <p:sldId id="418" r:id="rId17"/>
    <p:sldId id="428" r:id="rId18"/>
    <p:sldId id="429" r:id="rId19"/>
    <p:sldId id="430" r:id="rId20"/>
    <p:sldId id="405" r:id="rId21"/>
    <p:sldId id="406" r:id="rId22"/>
    <p:sldId id="425" r:id="rId23"/>
    <p:sldId id="328"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454A"/>
    <a:srgbClr val="404040"/>
    <a:srgbClr val="808080"/>
    <a:srgbClr val="CCCCCC"/>
    <a:srgbClr val="005FA1"/>
    <a:srgbClr val="E17068"/>
    <a:srgbClr val="E10202"/>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3" autoAdjust="0"/>
    <p:restoredTop sz="97513" autoAdjust="0"/>
  </p:normalViewPr>
  <p:slideViewPr>
    <p:cSldViewPr snapToObjects="1">
      <p:cViewPr>
        <p:scale>
          <a:sx n="60" d="100"/>
          <a:sy n="60" d="100"/>
        </p:scale>
        <p:origin x="-2232" y="-780"/>
      </p:cViewPr>
      <p:guideLst>
        <p:guide orient="horz" pos="-4"/>
        <p:guide pos="3"/>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53" d="100"/>
          <a:sy n="53" d="100"/>
        </p:scale>
        <p:origin x="-283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FA7D2-ADE0-4A23-8F49-9BB9A4B4AC37}" type="doc">
      <dgm:prSet loTypeId="urn:microsoft.com/office/officeart/2008/layout/RadialCluster" loCatId="cycle" qsTypeId="urn:microsoft.com/office/officeart/2005/8/quickstyle/3d3" qsCatId="3D" csTypeId="urn:microsoft.com/office/officeart/2005/8/colors/colorful1" csCatId="colorful" phldr="1"/>
      <dgm:spPr/>
      <dgm:t>
        <a:bodyPr/>
        <a:lstStyle/>
        <a:p>
          <a:endParaRPr lang="es-CL"/>
        </a:p>
      </dgm:t>
    </dgm:pt>
    <dgm:pt modelId="{8A183B55-B94D-41F8-9784-2BFAA24AB2E5}">
      <dgm:prSet phldrT="[Texto]" custT="1"/>
      <dgm:spPr/>
      <dgm:t>
        <a:bodyPr/>
        <a:lstStyle/>
        <a:p>
          <a:r>
            <a:rPr lang="es-CL" sz="2400" b="1" dirty="0" smtClean="0"/>
            <a:t>Sistema de Incentivo Funcionarios</a:t>
          </a:r>
        </a:p>
      </dgm:t>
    </dgm:pt>
    <dgm:pt modelId="{3ABA3A19-993D-4BD8-9110-29846B3A7750}" type="parTrans" cxnId="{7E585AFD-E240-4827-AEEF-3747CE9E5502}">
      <dgm:prSet/>
      <dgm:spPr/>
      <dgm:t>
        <a:bodyPr/>
        <a:lstStyle/>
        <a:p>
          <a:endParaRPr lang="es-CL"/>
        </a:p>
      </dgm:t>
    </dgm:pt>
    <dgm:pt modelId="{0B2A7B4C-3A05-4829-AA6F-1D7405527FAB}" type="sibTrans" cxnId="{7E585AFD-E240-4827-AEEF-3747CE9E5502}">
      <dgm:prSet/>
      <dgm:spPr/>
      <dgm:t>
        <a:bodyPr/>
        <a:lstStyle/>
        <a:p>
          <a:endParaRPr lang="es-CL"/>
        </a:p>
      </dgm:t>
    </dgm:pt>
    <dgm:pt modelId="{0605090D-A257-487C-B32A-3371995BD33E}">
      <dgm:prSet phldrT="[Texto]" custT="1"/>
      <dgm:spPr>
        <a:solidFill>
          <a:schemeClr val="accent5"/>
        </a:solidFill>
      </dgm:spPr>
      <dgm:t>
        <a:bodyPr/>
        <a:lstStyle/>
        <a:p>
          <a:r>
            <a:rPr lang="es-CL" sz="3100" b="1" dirty="0" smtClean="0"/>
            <a:t>CDC</a:t>
          </a:r>
        </a:p>
        <a:p>
          <a:r>
            <a:rPr lang="es-CL" sz="2400" b="1" dirty="0" smtClean="0"/>
            <a:t>6,55% - 3,27%</a:t>
          </a:r>
          <a:endParaRPr lang="es-CL" sz="2400" b="1" dirty="0"/>
        </a:p>
      </dgm:t>
    </dgm:pt>
    <dgm:pt modelId="{31F81C0A-040A-407F-B046-03DF201C1F8F}" type="parTrans" cxnId="{A220D127-26E4-4A3C-B0D6-FC1FE4A3DC3D}">
      <dgm:prSet/>
      <dgm:spPr/>
      <dgm:t>
        <a:bodyPr/>
        <a:lstStyle/>
        <a:p>
          <a:endParaRPr lang="es-CL"/>
        </a:p>
      </dgm:t>
    </dgm:pt>
    <dgm:pt modelId="{11F1FC90-805D-4C63-BB29-B70EE1624635}" type="sibTrans" cxnId="{A220D127-26E4-4A3C-B0D6-FC1FE4A3DC3D}">
      <dgm:prSet/>
      <dgm:spPr/>
      <dgm:t>
        <a:bodyPr/>
        <a:lstStyle/>
        <a:p>
          <a:endParaRPr lang="es-CL"/>
        </a:p>
      </dgm:t>
    </dgm:pt>
    <dgm:pt modelId="{72E06F57-F18E-4A82-A187-F8837808AABD}">
      <dgm:prSet phldrT="[Texto]" custT="1"/>
      <dgm:spPr/>
      <dgm:t>
        <a:bodyPr/>
        <a:lstStyle/>
        <a:p>
          <a:r>
            <a:rPr lang="es-CL" sz="3100" b="1" dirty="0" smtClean="0"/>
            <a:t>PMG</a:t>
          </a:r>
        </a:p>
        <a:p>
          <a:r>
            <a:rPr lang="es-CL" sz="2400" b="1" dirty="0" smtClean="0"/>
            <a:t>28 %</a:t>
          </a:r>
        </a:p>
      </dgm:t>
    </dgm:pt>
    <dgm:pt modelId="{E4DA93D0-093B-498F-B5F6-D3CB549837B0}" type="parTrans" cxnId="{9B3E7B1C-A02E-4B0A-82E6-631BC6FAEC04}">
      <dgm:prSet/>
      <dgm:spPr/>
      <dgm:t>
        <a:bodyPr/>
        <a:lstStyle/>
        <a:p>
          <a:endParaRPr lang="es-CL"/>
        </a:p>
      </dgm:t>
    </dgm:pt>
    <dgm:pt modelId="{500630E2-0E30-4C99-A182-A99C1B39B39C}" type="sibTrans" cxnId="{9B3E7B1C-A02E-4B0A-82E6-631BC6FAEC04}">
      <dgm:prSet/>
      <dgm:spPr/>
      <dgm:t>
        <a:bodyPr/>
        <a:lstStyle/>
        <a:p>
          <a:endParaRPr lang="es-CL"/>
        </a:p>
      </dgm:t>
    </dgm:pt>
    <dgm:pt modelId="{5D8786D1-800B-4B7B-B2D5-BEA857B4BD4F}" type="pres">
      <dgm:prSet presAssocID="{E68FA7D2-ADE0-4A23-8F49-9BB9A4B4AC37}" presName="Name0" presStyleCnt="0">
        <dgm:presLayoutVars>
          <dgm:chMax val="1"/>
          <dgm:chPref val="1"/>
          <dgm:dir/>
          <dgm:animOne val="branch"/>
          <dgm:animLvl val="lvl"/>
        </dgm:presLayoutVars>
      </dgm:prSet>
      <dgm:spPr/>
      <dgm:t>
        <a:bodyPr/>
        <a:lstStyle/>
        <a:p>
          <a:endParaRPr lang="es-CL"/>
        </a:p>
      </dgm:t>
    </dgm:pt>
    <dgm:pt modelId="{C1FF46E1-E32F-45AF-8349-431B49D438D4}" type="pres">
      <dgm:prSet presAssocID="{8A183B55-B94D-41F8-9784-2BFAA24AB2E5}" presName="singleCycle" presStyleCnt="0"/>
      <dgm:spPr/>
    </dgm:pt>
    <dgm:pt modelId="{CAB899F5-A2A7-4F9D-89D3-12DC817772E5}" type="pres">
      <dgm:prSet presAssocID="{8A183B55-B94D-41F8-9784-2BFAA24AB2E5}" presName="singleCenter" presStyleLbl="node1" presStyleIdx="0" presStyleCnt="3" custScaleX="129729" custScaleY="109158" custLinFactNeighborX="352" custLinFactNeighborY="-32817">
        <dgm:presLayoutVars>
          <dgm:chMax val="7"/>
          <dgm:chPref val="7"/>
        </dgm:presLayoutVars>
      </dgm:prSet>
      <dgm:spPr/>
      <dgm:t>
        <a:bodyPr/>
        <a:lstStyle/>
        <a:p>
          <a:endParaRPr lang="es-CL"/>
        </a:p>
      </dgm:t>
    </dgm:pt>
    <dgm:pt modelId="{66B3B0C2-5A7C-49E7-BFB4-489B3B836AE8}" type="pres">
      <dgm:prSet presAssocID="{31F81C0A-040A-407F-B046-03DF201C1F8F}" presName="Name56" presStyleLbl="parChTrans1D2" presStyleIdx="0" presStyleCnt="2"/>
      <dgm:spPr/>
      <dgm:t>
        <a:bodyPr/>
        <a:lstStyle/>
        <a:p>
          <a:endParaRPr lang="es-CL"/>
        </a:p>
      </dgm:t>
    </dgm:pt>
    <dgm:pt modelId="{FFE0FC99-0AD2-4CD8-BB67-A9B2DC2B79BC}" type="pres">
      <dgm:prSet presAssocID="{0605090D-A257-487C-B32A-3371995BD33E}" presName="text0" presStyleLbl="node1" presStyleIdx="1" presStyleCnt="3" custScaleX="285433" custScaleY="129342" custRadScaleRad="147410" custRadScaleInc="139573">
        <dgm:presLayoutVars>
          <dgm:bulletEnabled val="1"/>
        </dgm:presLayoutVars>
      </dgm:prSet>
      <dgm:spPr/>
      <dgm:t>
        <a:bodyPr/>
        <a:lstStyle/>
        <a:p>
          <a:endParaRPr lang="es-CL"/>
        </a:p>
      </dgm:t>
    </dgm:pt>
    <dgm:pt modelId="{13A7ABC7-F4D2-4932-BB9E-7D9B13590C65}" type="pres">
      <dgm:prSet presAssocID="{E4DA93D0-093B-498F-B5F6-D3CB549837B0}" presName="Name56" presStyleLbl="parChTrans1D2" presStyleIdx="1" presStyleCnt="2"/>
      <dgm:spPr/>
      <dgm:t>
        <a:bodyPr/>
        <a:lstStyle/>
        <a:p>
          <a:endParaRPr lang="es-CL"/>
        </a:p>
      </dgm:t>
    </dgm:pt>
    <dgm:pt modelId="{56399B55-AFD4-4A9B-B354-BB5B67208823}" type="pres">
      <dgm:prSet presAssocID="{72E06F57-F18E-4A82-A187-F8837808AABD}" presName="text0" presStyleLbl="node1" presStyleIdx="2" presStyleCnt="3" custScaleX="282450" custScaleY="130436" custRadScaleRad="143730" custRadScaleInc="60977">
        <dgm:presLayoutVars>
          <dgm:bulletEnabled val="1"/>
        </dgm:presLayoutVars>
      </dgm:prSet>
      <dgm:spPr/>
      <dgm:t>
        <a:bodyPr/>
        <a:lstStyle/>
        <a:p>
          <a:endParaRPr lang="es-CL"/>
        </a:p>
      </dgm:t>
    </dgm:pt>
  </dgm:ptLst>
  <dgm:cxnLst>
    <dgm:cxn modelId="{A220D127-26E4-4A3C-B0D6-FC1FE4A3DC3D}" srcId="{8A183B55-B94D-41F8-9784-2BFAA24AB2E5}" destId="{0605090D-A257-487C-B32A-3371995BD33E}" srcOrd="0" destOrd="0" parTransId="{31F81C0A-040A-407F-B046-03DF201C1F8F}" sibTransId="{11F1FC90-805D-4C63-BB29-B70EE1624635}"/>
    <dgm:cxn modelId="{678E565A-5A65-4097-A7C9-F0913C6E13C2}" type="presOf" srcId="{E4DA93D0-093B-498F-B5F6-D3CB549837B0}" destId="{13A7ABC7-F4D2-4932-BB9E-7D9B13590C65}" srcOrd="0" destOrd="0" presId="urn:microsoft.com/office/officeart/2008/layout/RadialCluster"/>
    <dgm:cxn modelId="{D06B297F-C3BD-44D7-BF8A-DDAE321973CA}" type="presOf" srcId="{8A183B55-B94D-41F8-9784-2BFAA24AB2E5}" destId="{CAB899F5-A2A7-4F9D-89D3-12DC817772E5}" srcOrd="0" destOrd="0" presId="urn:microsoft.com/office/officeart/2008/layout/RadialCluster"/>
    <dgm:cxn modelId="{D0C6D9A1-1124-4355-A09C-8C58EA109C76}" type="presOf" srcId="{E68FA7D2-ADE0-4A23-8F49-9BB9A4B4AC37}" destId="{5D8786D1-800B-4B7B-B2D5-BEA857B4BD4F}" srcOrd="0" destOrd="0" presId="urn:microsoft.com/office/officeart/2008/layout/RadialCluster"/>
    <dgm:cxn modelId="{8ABD56C2-7AF3-4026-87DF-1897D1738A38}" type="presOf" srcId="{31F81C0A-040A-407F-B046-03DF201C1F8F}" destId="{66B3B0C2-5A7C-49E7-BFB4-489B3B836AE8}" srcOrd="0" destOrd="0" presId="urn:microsoft.com/office/officeart/2008/layout/RadialCluster"/>
    <dgm:cxn modelId="{7E585AFD-E240-4827-AEEF-3747CE9E5502}" srcId="{E68FA7D2-ADE0-4A23-8F49-9BB9A4B4AC37}" destId="{8A183B55-B94D-41F8-9784-2BFAA24AB2E5}" srcOrd="0" destOrd="0" parTransId="{3ABA3A19-993D-4BD8-9110-29846B3A7750}" sibTransId="{0B2A7B4C-3A05-4829-AA6F-1D7405527FAB}"/>
    <dgm:cxn modelId="{9B3E7B1C-A02E-4B0A-82E6-631BC6FAEC04}" srcId="{8A183B55-B94D-41F8-9784-2BFAA24AB2E5}" destId="{72E06F57-F18E-4A82-A187-F8837808AABD}" srcOrd="1" destOrd="0" parTransId="{E4DA93D0-093B-498F-B5F6-D3CB549837B0}" sibTransId="{500630E2-0E30-4C99-A182-A99C1B39B39C}"/>
    <dgm:cxn modelId="{363CB3CA-AEDF-4C1E-AC31-927C3A0F7056}" type="presOf" srcId="{72E06F57-F18E-4A82-A187-F8837808AABD}" destId="{56399B55-AFD4-4A9B-B354-BB5B67208823}" srcOrd="0" destOrd="0" presId="urn:microsoft.com/office/officeart/2008/layout/RadialCluster"/>
    <dgm:cxn modelId="{8BF5BC4B-14F9-4F5D-BF14-AC761A6779D5}" type="presOf" srcId="{0605090D-A257-487C-B32A-3371995BD33E}" destId="{FFE0FC99-0AD2-4CD8-BB67-A9B2DC2B79BC}" srcOrd="0" destOrd="0" presId="urn:microsoft.com/office/officeart/2008/layout/RadialCluster"/>
    <dgm:cxn modelId="{D449345F-F5B1-46E3-97DF-4618E9378D4E}" type="presParOf" srcId="{5D8786D1-800B-4B7B-B2D5-BEA857B4BD4F}" destId="{C1FF46E1-E32F-45AF-8349-431B49D438D4}" srcOrd="0" destOrd="0" presId="urn:microsoft.com/office/officeart/2008/layout/RadialCluster"/>
    <dgm:cxn modelId="{DA5C3409-6C91-4927-8D10-B41F879A66C7}" type="presParOf" srcId="{C1FF46E1-E32F-45AF-8349-431B49D438D4}" destId="{CAB899F5-A2A7-4F9D-89D3-12DC817772E5}" srcOrd="0" destOrd="0" presId="urn:microsoft.com/office/officeart/2008/layout/RadialCluster"/>
    <dgm:cxn modelId="{D068BE4E-BC39-4D62-AF8A-F81ADF548BFB}" type="presParOf" srcId="{C1FF46E1-E32F-45AF-8349-431B49D438D4}" destId="{66B3B0C2-5A7C-49E7-BFB4-489B3B836AE8}" srcOrd="1" destOrd="0" presId="urn:microsoft.com/office/officeart/2008/layout/RadialCluster"/>
    <dgm:cxn modelId="{6F4E5678-0EFB-4CA1-B17D-132817684E0D}" type="presParOf" srcId="{C1FF46E1-E32F-45AF-8349-431B49D438D4}" destId="{FFE0FC99-0AD2-4CD8-BB67-A9B2DC2B79BC}" srcOrd="2" destOrd="0" presId="urn:microsoft.com/office/officeart/2008/layout/RadialCluster"/>
    <dgm:cxn modelId="{5311DB09-92DB-432E-BD86-FA22B40092BA}" type="presParOf" srcId="{C1FF46E1-E32F-45AF-8349-431B49D438D4}" destId="{13A7ABC7-F4D2-4932-BB9E-7D9B13590C65}" srcOrd="3" destOrd="0" presId="urn:microsoft.com/office/officeart/2008/layout/RadialCluster"/>
    <dgm:cxn modelId="{1F9F9DF2-B553-4303-B58A-A9DA3F1AC58C}" type="presParOf" srcId="{C1FF46E1-E32F-45AF-8349-431B49D438D4}" destId="{56399B55-AFD4-4A9B-B354-BB5B67208823}"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77CE38-D3BB-4727-A367-2056AF4B79F7}"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s-CL"/>
        </a:p>
      </dgm:t>
    </dgm:pt>
    <dgm:pt modelId="{6383CC03-E26A-4A8F-A7D3-61FB0C1702BF}">
      <dgm:prSet phldrT="[Texto]" custT="1"/>
      <dgm:spPr/>
      <dgm:t>
        <a:bodyPr/>
        <a:lstStyle/>
        <a:p>
          <a:r>
            <a:rPr lang="es-CL" sz="2400" dirty="0" smtClean="0"/>
            <a:t>PMG</a:t>
          </a:r>
          <a:endParaRPr lang="es-CL" sz="2400" dirty="0"/>
        </a:p>
      </dgm:t>
    </dgm:pt>
    <dgm:pt modelId="{5B002A62-722E-4AED-B892-9EB84F9AF57D}" type="parTrans" cxnId="{58561B5B-F790-472B-978D-CDE53C34CE87}">
      <dgm:prSet/>
      <dgm:spPr/>
      <dgm:t>
        <a:bodyPr/>
        <a:lstStyle/>
        <a:p>
          <a:endParaRPr lang="es-CL" sz="2000"/>
        </a:p>
      </dgm:t>
    </dgm:pt>
    <dgm:pt modelId="{F6827DA1-C5BC-485C-B8E9-2BC37C18AC1F}" type="sibTrans" cxnId="{58561B5B-F790-472B-978D-CDE53C34CE87}">
      <dgm:prSet/>
      <dgm:spPr/>
      <dgm:t>
        <a:bodyPr/>
        <a:lstStyle/>
        <a:p>
          <a:endParaRPr lang="es-CL" sz="2000"/>
        </a:p>
      </dgm:t>
    </dgm:pt>
    <dgm:pt modelId="{98F1F899-3F09-4352-A38E-669FB2C96F50}">
      <dgm:prSet phldrT="[Texto]" custT="1"/>
      <dgm:spPr/>
      <dgm:t>
        <a:bodyPr/>
        <a:lstStyle/>
        <a:p>
          <a:r>
            <a:rPr lang="es-CL" sz="2400" dirty="0" smtClean="0"/>
            <a:t>Áreas Prioritarias</a:t>
          </a:r>
          <a:endParaRPr lang="es-CL" sz="2400" dirty="0"/>
        </a:p>
      </dgm:t>
    </dgm:pt>
    <dgm:pt modelId="{7F869D8F-97C5-4223-9E4E-BB12469FB83F}" type="parTrans" cxnId="{E5B54F1E-AABD-4F25-8524-C547F657874A}">
      <dgm:prSet/>
      <dgm:spPr/>
      <dgm:t>
        <a:bodyPr/>
        <a:lstStyle/>
        <a:p>
          <a:endParaRPr lang="es-CL" sz="2000"/>
        </a:p>
      </dgm:t>
    </dgm:pt>
    <dgm:pt modelId="{D8294ED9-B6D6-485C-8BC5-629D2F5CFA5D}" type="sibTrans" cxnId="{E5B54F1E-AABD-4F25-8524-C547F657874A}">
      <dgm:prSet/>
      <dgm:spPr/>
      <dgm:t>
        <a:bodyPr/>
        <a:lstStyle/>
        <a:p>
          <a:endParaRPr lang="es-CL" sz="2000"/>
        </a:p>
      </dgm:t>
    </dgm:pt>
    <dgm:pt modelId="{5032134F-66E9-4760-91B4-D512B12B3240}">
      <dgm:prSet phldrT="[Texto]" custT="1"/>
      <dgm:spPr/>
      <dgm:t>
        <a:bodyPr/>
        <a:lstStyle/>
        <a:p>
          <a:r>
            <a:rPr lang="es-CL" sz="2400" dirty="0" smtClean="0"/>
            <a:t>Objetivos de Gestión</a:t>
          </a:r>
          <a:endParaRPr lang="es-CL" sz="2400" dirty="0"/>
        </a:p>
      </dgm:t>
    </dgm:pt>
    <dgm:pt modelId="{BC8B2403-151B-471F-983D-DA83FAD6EE33}" type="parTrans" cxnId="{C1474544-23C7-40DF-86E8-C5D8C8BF95D7}">
      <dgm:prSet/>
      <dgm:spPr/>
      <dgm:t>
        <a:bodyPr/>
        <a:lstStyle/>
        <a:p>
          <a:endParaRPr lang="es-CL" sz="2000"/>
        </a:p>
      </dgm:t>
    </dgm:pt>
    <dgm:pt modelId="{852E46DC-C927-4A70-8815-AE16440154FF}" type="sibTrans" cxnId="{C1474544-23C7-40DF-86E8-C5D8C8BF95D7}">
      <dgm:prSet/>
      <dgm:spPr/>
      <dgm:t>
        <a:bodyPr/>
        <a:lstStyle/>
        <a:p>
          <a:endParaRPr lang="es-CL" sz="2000"/>
        </a:p>
      </dgm:t>
    </dgm:pt>
    <dgm:pt modelId="{38328F73-C4B5-40D3-A92B-F7417A7C6053}" type="pres">
      <dgm:prSet presAssocID="{D877CE38-D3BB-4727-A367-2056AF4B79F7}" presName="rootnode" presStyleCnt="0">
        <dgm:presLayoutVars>
          <dgm:chMax/>
          <dgm:chPref/>
          <dgm:dir/>
          <dgm:animLvl val="lvl"/>
        </dgm:presLayoutVars>
      </dgm:prSet>
      <dgm:spPr/>
      <dgm:t>
        <a:bodyPr/>
        <a:lstStyle/>
        <a:p>
          <a:endParaRPr lang="es-CL"/>
        </a:p>
      </dgm:t>
    </dgm:pt>
    <dgm:pt modelId="{4FD57509-8881-4384-9BFB-23B0E59C2F3B}" type="pres">
      <dgm:prSet presAssocID="{6383CC03-E26A-4A8F-A7D3-61FB0C1702BF}" presName="composite" presStyleCnt="0"/>
      <dgm:spPr/>
    </dgm:pt>
    <dgm:pt modelId="{28B3C2D6-1F4C-4A21-95F5-9C4762F07EE9}" type="pres">
      <dgm:prSet presAssocID="{6383CC03-E26A-4A8F-A7D3-61FB0C1702BF}" presName="bentUpArrow1" presStyleLbl="alignImgPlace1" presStyleIdx="0" presStyleCnt="2" custLinFactNeighborX="-39818"/>
      <dgm:spPr/>
    </dgm:pt>
    <dgm:pt modelId="{9AA91FA7-743F-430A-9EA8-1E39CF2EDB75}" type="pres">
      <dgm:prSet presAssocID="{6383CC03-E26A-4A8F-A7D3-61FB0C1702BF}" presName="ParentText" presStyleLbl="node1" presStyleIdx="0" presStyleCnt="3" custScaleX="192011">
        <dgm:presLayoutVars>
          <dgm:chMax val="1"/>
          <dgm:chPref val="1"/>
          <dgm:bulletEnabled val="1"/>
        </dgm:presLayoutVars>
      </dgm:prSet>
      <dgm:spPr/>
      <dgm:t>
        <a:bodyPr/>
        <a:lstStyle/>
        <a:p>
          <a:endParaRPr lang="es-CL"/>
        </a:p>
      </dgm:t>
    </dgm:pt>
    <dgm:pt modelId="{C274DC95-018F-4933-ABA4-17C90CCA1AE9}" type="pres">
      <dgm:prSet presAssocID="{6383CC03-E26A-4A8F-A7D3-61FB0C1702BF}" presName="ChildText" presStyleLbl="revTx" presStyleIdx="0" presStyleCnt="2">
        <dgm:presLayoutVars>
          <dgm:chMax val="0"/>
          <dgm:chPref val="0"/>
          <dgm:bulletEnabled val="1"/>
        </dgm:presLayoutVars>
      </dgm:prSet>
      <dgm:spPr/>
      <dgm:t>
        <a:bodyPr/>
        <a:lstStyle/>
        <a:p>
          <a:endParaRPr lang="es-CL"/>
        </a:p>
      </dgm:t>
    </dgm:pt>
    <dgm:pt modelId="{A237F1B4-0DD3-4DD8-9127-8EAF5E2421C5}" type="pres">
      <dgm:prSet presAssocID="{F6827DA1-C5BC-485C-B8E9-2BC37C18AC1F}" presName="sibTrans" presStyleCnt="0"/>
      <dgm:spPr/>
    </dgm:pt>
    <dgm:pt modelId="{FC880F4C-A5FA-4654-B142-C4810305E658}" type="pres">
      <dgm:prSet presAssocID="{98F1F899-3F09-4352-A38E-669FB2C96F50}" presName="composite" presStyleCnt="0"/>
      <dgm:spPr/>
    </dgm:pt>
    <dgm:pt modelId="{F43AB9BA-E4D7-4372-8921-A8243BD6C2E1}" type="pres">
      <dgm:prSet presAssocID="{98F1F899-3F09-4352-A38E-669FB2C96F50}" presName="bentUpArrow1" presStyleLbl="alignImgPlace1" presStyleIdx="1" presStyleCnt="2" custLinFactNeighborX="-39818"/>
      <dgm:spPr/>
    </dgm:pt>
    <dgm:pt modelId="{0E849606-D85C-4306-BB90-A4F3B88A67C5}" type="pres">
      <dgm:prSet presAssocID="{98F1F899-3F09-4352-A38E-669FB2C96F50}" presName="ParentText" presStyleLbl="node1" presStyleIdx="1" presStyleCnt="3" custScaleX="192011">
        <dgm:presLayoutVars>
          <dgm:chMax val="1"/>
          <dgm:chPref val="1"/>
          <dgm:bulletEnabled val="1"/>
        </dgm:presLayoutVars>
      </dgm:prSet>
      <dgm:spPr/>
      <dgm:t>
        <a:bodyPr/>
        <a:lstStyle/>
        <a:p>
          <a:endParaRPr lang="es-CL"/>
        </a:p>
      </dgm:t>
    </dgm:pt>
    <dgm:pt modelId="{AE8069E4-D4DA-4B8D-B54C-7067496ABBEE}" type="pres">
      <dgm:prSet presAssocID="{98F1F899-3F09-4352-A38E-669FB2C96F50}" presName="ChildText" presStyleLbl="revTx" presStyleIdx="1" presStyleCnt="2">
        <dgm:presLayoutVars>
          <dgm:chMax val="0"/>
          <dgm:chPref val="0"/>
          <dgm:bulletEnabled val="1"/>
        </dgm:presLayoutVars>
      </dgm:prSet>
      <dgm:spPr/>
      <dgm:t>
        <a:bodyPr/>
        <a:lstStyle/>
        <a:p>
          <a:endParaRPr lang="es-CL"/>
        </a:p>
      </dgm:t>
    </dgm:pt>
    <dgm:pt modelId="{7EE7F424-8584-49C1-8010-F4FDF0854DEB}" type="pres">
      <dgm:prSet presAssocID="{D8294ED9-B6D6-485C-8BC5-629D2F5CFA5D}" presName="sibTrans" presStyleCnt="0"/>
      <dgm:spPr/>
    </dgm:pt>
    <dgm:pt modelId="{932B6E68-CA1C-430D-B56C-0F226B78456E}" type="pres">
      <dgm:prSet presAssocID="{5032134F-66E9-4760-91B4-D512B12B3240}" presName="composite" presStyleCnt="0"/>
      <dgm:spPr/>
    </dgm:pt>
    <dgm:pt modelId="{8962187F-31CC-48CD-91A5-B9D11FAA08BD}" type="pres">
      <dgm:prSet presAssocID="{5032134F-66E9-4760-91B4-D512B12B3240}" presName="ParentText" presStyleLbl="node1" presStyleIdx="2" presStyleCnt="3" custScaleX="192011">
        <dgm:presLayoutVars>
          <dgm:chMax val="1"/>
          <dgm:chPref val="1"/>
          <dgm:bulletEnabled val="1"/>
        </dgm:presLayoutVars>
      </dgm:prSet>
      <dgm:spPr/>
      <dgm:t>
        <a:bodyPr/>
        <a:lstStyle/>
        <a:p>
          <a:endParaRPr lang="es-CL"/>
        </a:p>
      </dgm:t>
    </dgm:pt>
  </dgm:ptLst>
  <dgm:cxnLst>
    <dgm:cxn modelId="{C1474544-23C7-40DF-86E8-C5D8C8BF95D7}" srcId="{D877CE38-D3BB-4727-A367-2056AF4B79F7}" destId="{5032134F-66E9-4760-91B4-D512B12B3240}" srcOrd="2" destOrd="0" parTransId="{BC8B2403-151B-471F-983D-DA83FAD6EE33}" sibTransId="{852E46DC-C927-4A70-8815-AE16440154FF}"/>
    <dgm:cxn modelId="{D58240C6-1DA8-4C4D-9898-6012FAAFD8DC}" type="presOf" srcId="{5032134F-66E9-4760-91B4-D512B12B3240}" destId="{8962187F-31CC-48CD-91A5-B9D11FAA08BD}" srcOrd="0" destOrd="0" presId="urn:microsoft.com/office/officeart/2005/8/layout/StepDownProcess"/>
    <dgm:cxn modelId="{1B9CEC49-252C-4943-9126-8889C761E8FD}" type="presOf" srcId="{D877CE38-D3BB-4727-A367-2056AF4B79F7}" destId="{38328F73-C4B5-40D3-A92B-F7417A7C6053}" srcOrd="0" destOrd="0" presId="urn:microsoft.com/office/officeart/2005/8/layout/StepDownProcess"/>
    <dgm:cxn modelId="{E5B54F1E-AABD-4F25-8524-C547F657874A}" srcId="{D877CE38-D3BB-4727-A367-2056AF4B79F7}" destId="{98F1F899-3F09-4352-A38E-669FB2C96F50}" srcOrd="1" destOrd="0" parTransId="{7F869D8F-97C5-4223-9E4E-BB12469FB83F}" sibTransId="{D8294ED9-B6D6-485C-8BC5-629D2F5CFA5D}"/>
    <dgm:cxn modelId="{58561B5B-F790-472B-978D-CDE53C34CE87}" srcId="{D877CE38-D3BB-4727-A367-2056AF4B79F7}" destId="{6383CC03-E26A-4A8F-A7D3-61FB0C1702BF}" srcOrd="0" destOrd="0" parTransId="{5B002A62-722E-4AED-B892-9EB84F9AF57D}" sibTransId="{F6827DA1-C5BC-485C-B8E9-2BC37C18AC1F}"/>
    <dgm:cxn modelId="{E8A79E17-99BA-4A9E-8AAF-46AFBA3EB242}" type="presOf" srcId="{6383CC03-E26A-4A8F-A7D3-61FB0C1702BF}" destId="{9AA91FA7-743F-430A-9EA8-1E39CF2EDB75}" srcOrd="0" destOrd="0" presId="urn:microsoft.com/office/officeart/2005/8/layout/StepDownProcess"/>
    <dgm:cxn modelId="{C0701CB9-F655-47A4-8053-B4E2E4C97C7A}" type="presOf" srcId="{98F1F899-3F09-4352-A38E-669FB2C96F50}" destId="{0E849606-D85C-4306-BB90-A4F3B88A67C5}" srcOrd="0" destOrd="0" presId="urn:microsoft.com/office/officeart/2005/8/layout/StepDownProcess"/>
    <dgm:cxn modelId="{81FE0F93-78A8-4B65-87AB-A277CA4F4050}" type="presParOf" srcId="{38328F73-C4B5-40D3-A92B-F7417A7C6053}" destId="{4FD57509-8881-4384-9BFB-23B0E59C2F3B}" srcOrd="0" destOrd="0" presId="urn:microsoft.com/office/officeart/2005/8/layout/StepDownProcess"/>
    <dgm:cxn modelId="{EDA393CB-23C3-4685-88FA-EC6EDF7725EC}" type="presParOf" srcId="{4FD57509-8881-4384-9BFB-23B0E59C2F3B}" destId="{28B3C2D6-1F4C-4A21-95F5-9C4762F07EE9}" srcOrd="0" destOrd="0" presId="urn:microsoft.com/office/officeart/2005/8/layout/StepDownProcess"/>
    <dgm:cxn modelId="{AD8A6E04-DB2E-4F58-B4D7-95300AA5E0DB}" type="presParOf" srcId="{4FD57509-8881-4384-9BFB-23B0E59C2F3B}" destId="{9AA91FA7-743F-430A-9EA8-1E39CF2EDB75}" srcOrd="1" destOrd="0" presId="urn:microsoft.com/office/officeart/2005/8/layout/StepDownProcess"/>
    <dgm:cxn modelId="{95FE0075-F0C7-4887-8F0A-868E0327595E}" type="presParOf" srcId="{4FD57509-8881-4384-9BFB-23B0E59C2F3B}" destId="{C274DC95-018F-4933-ABA4-17C90CCA1AE9}" srcOrd="2" destOrd="0" presId="urn:microsoft.com/office/officeart/2005/8/layout/StepDownProcess"/>
    <dgm:cxn modelId="{15520BF6-19EB-4BD6-93A8-82C42F649B16}" type="presParOf" srcId="{38328F73-C4B5-40D3-A92B-F7417A7C6053}" destId="{A237F1B4-0DD3-4DD8-9127-8EAF5E2421C5}" srcOrd="1" destOrd="0" presId="urn:microsoft.com/office/officeart/2005/8/layout/StepDownProcess"/>
    <dgm:cxn modelId="{83B5C3B3-1588-4B5A-9DAB-573E787AC7C2}" type="presParOf" srcId="{38328F73-C4B5-40D3-A92B-F7417A7C6053}" destId="{FC880F4C-A5FA-4654-B142-C4810305E658}" srcOrd="2" destOrd="0" presId="urn:microsoft.com/office/officeart/2005/8/layout/StepDownProcess"/>
    <dgm:cxn modelId="{25E2137F-09C5-4892-BD7B-D76416264170}" type="presParOf" srcId="{FC880F4C-A5FA-4654-B142-C4810305E658}" destId="{F43AB9BA-E4D7-4372-8921-A8243BD6C2E1}" srcOrd="0" destOrd="0" presId="urn:microsoft.com/office/officeart/2005/8/layout/StepDownProcess"/>
    <dgm:cxn modelId="{9577E28D-E849-4DB5-9482-13EADE2C56E5}" type="presParOf" srcId="{FC880F4C-A5FA-4654-B142-C4810305E658}" destId="{0E849606-D85C-4306-BB90-A4F3B88A67C5}" srcOrd="1" destOrd="0" presId="urn:microsoft.com/office/officeart/2005/8/layout/StepDownProcess"/>
    <dgm:cxn modelId="{22169D24-AA22-4A08-AE4D-24E0ABF4393C}" type="presParOf" srcId="{FC880F4C-A5FA-4654-B142-C4810305E658}" destId="{AE8069E4-D4DA-4B8D-B54C-7067496ABBEE}" srcOrd="2" destOrd="0" presId="urn:microsoft.com/office/officeart/2005/8/layout/StepDownProcess"/>
    <dgm:cxn modelId="{14ADA31D-5D8A-4242-939C-9DAF1F9E2484}" type="presParOf" srcId="{38328F73-C4B5-40D3-A92B-F7417A7C6053}" destId="{7EE7F424-8584-49C1-8010-F4FDF0854DEB}" srcOrd="3" destOrd="0" presId="urn:microsoft.com/office/officeart/2005/8/layout/StepDownProcess"/>
    <dgm:cxn modelId="{F88B4995-A254-42E1-BABF-ADEC64C343CE}" type="presParOf" srcId="{38328F73-C4B5-40D3-A92B-F7417A7C6053}" destId="{932B6E68-CA1C-430D-B56C-0F226B78456E}" srcOrd="4" destOrd="0" presId="urn:microsoft.com/office/officeart/2005/8/layout/StepDownProcess"/>
    <dgm:cxn modelId="{6AC0BE2B-ADF5-4F3F-8815-E45597C2192B}" type="presParOf" srcId="{932B6E68-CA1C-430D-B56C-0F226B78456E}" destId="{8962187F-31CC-48CD-91A5-B9D11FAA08B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9815C4-8409-41EF-8F47-E093A75529D9}" type="doc">
      <dgm:prSet loTypeId="urn:microsoft.com/office/officeart/2005/8/layout/equation2" loCatId="process" qsTypeId="urn:microsoft.com/office/officeart/2005/8/quickstyle/simple1" qsCatId="simple" csTypeId="urn:microsoft.com/office/officeart/2005/8/colors/colorful1" csCatId="colorful" phldr="1"/>
      <dgm:spPr/>
    </dgm:pt>
    <dgm:pt modelId="{368F8E12-74F3-4FFF-9FEE-D628E3D08706}">
      <dgm:prSet phldrT="[Texto]" custT="1"/>
      <dgm:spPr/>
      <dgm:t>
        <a:bodyPr/>
        <a:lstStyle/>
        <a:p>
          <a:r>
            <a:rPr lang="es-CL" sz="2000" b="1" dirty="0" smtClean="0"/>
            <a:t>Formulario H</a:t>
          </a:r>
        </a:p>
        <a:p>
          <a:r>
            <a:rPr lang="es-CL" sz="2000" b="1" dirty="0" smtClean="0"/>
            <a:t>85%</a:t>
          </a:r>
          <a:endParaRPr lang="es-CL" sz="2000" b="1" dirty="0"/>
        </a:p>
      </dgm:t>
    </dgm:pt>
    <dgm:pt modelId="{7B2292DB-ED95-4FAE-AF7F-7510664A8D53}" type="parTrans" cxnId="{2080CFE4-34E0-467D-88EE-0741493E836F}">
      <dgm:prSet/>
      <dgm:spPr/>
      <dgm:t>
        <a:bodyPr/>
        <a:lstStyle/>
        <a:p>
          <a:endParaRPr lang="es-CL"/>
        </a:p>
      </dgm:t>
    </dgm:pt>
    <dgm:pt modelId="{8EC495B0-0CA4-4251-8E1C-A10790AE35B5}" type="sibTrans" cxnId="{2080CFE4-34E0-467D-88EE-0741493E836F}">
      <dgm:prSet/>
      <dgm:spPr/>
      <dgm:t>
        <a:bodyPr/>
        <a:lstStyle/>
        <a:p>
          <a:endParaRPr lang="es-CL"/>
        </a:p>
      </dgm:t>
    </dgm:pt>
    <dgm:pt modelId="{BBB1F19B-0690-4145-9EB5-CE5AB7664F9E}">
      <dgm:prSet phldrT="[Texto]" custT="1"/>
      <dgm:spPr/>
      <dgm:t>
        <a:bodyPr/>
        <a:lstStyle/>
        <a:p>
          <a:r>
            <a:rPr lang="es-CL" sz="2000" b="1" dirty="0" smtClean="0"/>
            <a:t>Indicadores Transversales</a:t>
          </a:r>
        </a:p>
        <a:p>
          <a:r>
            <a:rPr lang="es-CL" sz="2000" b="1" dirty="0" smtClean="0"/>
            <a:t>15%</a:t>
          </a:r>
          <a:endParaRPr lang="es-CL" sz="2000" b="1" dirty="0"/>
        </a:p>
      </dgm:t>
    </dgm:pt>
    <dgm:pt modelId="{9DDAB8F6-1688-4FE6-9323-419ED6BC5E22}" type="parTrans" cxnId="{B7D176E3-84F7-4E29-A7DF-4A815BE98A39}">
      <dgm:prSet/>
      <dgm:spPr/>
      <dgm:t>
        <a:bodyPr/>
        <a:lstStyle/>
        <a:p>
          <a:endParaRPr lang="es-CL"/>
        </a:p>
      </dgm:t>
    </dgm:pt>
    <dgm:pt modelId="{30BC9009-A3AA-41B1-AB56-A50C44C19BF6}" type="sibTrans" cxnId="{B7D176E3-84F7-4E29-A7DF-4A815BE98A39}">
      <dgm:prSet/>
      <dgm:spPr>
        <a:solidFill>
          <a:schemeClr val="accent2"/>
        </a:solidFill>
      </dgm:spPr>
      <dgm:t>
        <a:bodyPr/>
        <a:lstStyle/>
        <a:p>
          <a:endParaRPr lang="es-CL"/>
        </a:p>
      </dgm:t>
    </dgm:pt>
    <dgm:pt modelId="{8CF2DE19-E9F8-43F6-A38E-0141607F406D}">
      <dgm:prSet phldrT="[Texto]"/>
      <dgm:spPr/>
      <dgm:t>
        <a:bodyPr/>
        <a:lstStyle/>
        <a:p>
          <a:r>
            <a:rPr lang="es-CL" b="1" dirty="0" smtClean="0"/>
            <a:t>Indicadores Comprometidos en el Sistema Monitoreo</a:t>
          </a:r>
        </a:p>
        <a:p>
          <a:r>
            <a:rPr lang="es-CL" b="1" dirty="0" smtClean="0"/>
            <a:t>100%</a:t>
          </a:r>
          <a:endParaRPr lang="es-CL" b="1" dirty="0"/>
        </a:p>
      </dgm:t>
    </dgm:pt>
    <dgm:pt modelId="{6AF039EC-E711-4702-A054-4C5740AD35B1}" type="parTrans" cxnId="{1CFE885C-1636-4BAD-B114-B3D8C4DA29D7}">
      <dgm:prSet/>
      <dgm:spPr/>
      <dgm:t>
        <a:bodyPr/>
        <a:lstStyle/>
        <a:p>
          <a:endParaRPr lang="es-CL"/>
        </a:p>
      </dgm:t>
    </dgm:pt>
    <dgm:pt modelId="{F6BAE530-11A4-44B0-AC12-E555C5E1359A}" type="sibTrans" cxnId="{1CFE885C-1636-4BAD-B114-B3D8C4DA29D7}">
      <dgm:prSet/>
      <dgm:spPr/>
      <dgm:t>
        <a:bodyPr/>
        <a:lstStyle/>
        <a:p>
          <a:endParaRPr lang="es-CL"/>
        </a:p>
      </dgm:t>
    </dgm:pt>
    <dgm:pt modelId="{752F9F06-53A9-4704-BE04-4BAB8433141F}" type="pres">
      <dgm:prSet presAssocID="{B59815C4-8409-41EF-8F47-E093A75529D9}" presName="Name0" presStyleCnt="0">
        <dgm:presLayoutVars>
          <dgm:dir/>
          <dgm:resizeHandles val="exact"/>
        </dgm:presLayoutVars>
      </dgm:prSet>
      <dgm:spPr/>
    </dgm:pt>
    <dgm:pt modelId="{C3BC550C-0A9C-4FAA-ABBE-5966FB5AC208}" type="pres">
      <dgm:prSet presAssocID="{B59815C4-8409-41EF-8F47-E093A75529D9}" presName="vNodes" presStyleCnt="0"/>
      <dgm:spPr/>
    </dgm:pt>
    <dgm:pt modelId="{04DD4B8B-9CB8-483E-A10C-FC7F4639CD73}" type="pres">
      <dgm:prSet presAssocID="{368F8E12-74F3-4FFF-9FEE-D628E3D08706}" presName="node" presStyleLbl="node1" presStyleIdx="0" presStyleCnt="3" custScaleX="163296">
        <dgm:presLayoutVars>
          <dgm:bulletEnabled val="1"/>
        </dgm:presLayoutVars>
      </dgm:prSet>
      <dgm:spPr/>
      <dgm:t>
        <a:bodyPr/>
        <a:lstStyle/>
        <a:p>
          <a:endParaRPr lang="es-CL"/>
        </a:p>
      </dgm:t>
    </dgm:pt>
    <dgm:pt modelId="{7E62C52B-C6A5-49E9-B253-A1B853869755}" type="pres">
      <dgm:prSet presAssocID="{8EC495B0-0CA4-4251-8E1C-A10790AE35B5}" presName="spacerT" presStyleCnt="0"/>
      <dgm:spPr/>
    </dgm:pt>
    <dgm:pt modelId="{1E206FA0-9312-49AE-A853-DD17DDBF4A88}" type="pres">
      <dgm:prSet presAssocID="{8EC495B0-0CA4-4251-8E1C-A10790AE35B5}" presName="sibTrans" presStyleLbl="sibTrans2D1" presStyleIdx="0" presStyleCnt="2"/>
      <dgm:spPr/>
      <dgm:t>
        <a:bodyPr/>
        <a:lstStyle/>
        <a:p>
          <a:endParaRPr lang="es-CL"/>
        </a:p>
      </dgm:t>
    </dgm:pt>
    <dgm:pt modelId="{1C70003C-1060-47E0-8C38-FF1E01A827B6}" type="pres">
      <dgm:prSet presAssocID="{8EC495B0-0CA4-4251-8E1C-A10790AE35B5}" presName="spacerB" presStyleCnt="0"/>
      <dgm:spPr/>
    </dgm:pt>
    <dgm:pt modelId="{D214F541-2AD3-4DC6-998F-4F31FD5B9F16}" type="pres">
      <dgm:prSet presAssocID="{BBB1F19B-0690-4145-9EB5-CE5AB7664F9E}" presName="node" presStyleLbl="node1" presStyleIdx="1" presStyleCnt="3" custScaleX="173027">
        <dgm:presLayoutVars>
          <dgm:bulletEnabled val="1"/>
        </dgm:presLayoutVars>
      </dgm:prSet>
      <dgm:spPr/>
      <dgm:t>
        <a:bodyPr/>
        <a:lstStyle/>
        <a:p>
          <a:endParaRPr lang="es-CL"/>
        </a:p>
      </dgm:t>
    </dgm:pt>
    <dgm:pt modelId="{C2599E1C-4613-43E1-A97B-9957FA45B2E2}" type="pres">
      <dgm:prSet presAssocID="{B59815C4-8409-41EF-8F47-E093A75529D9}" presName="sibTransLast" presStyleLbl="sibTrans2D1" presStyleIdx="1" presStyleCnt="2"/>
      <dgm:spPr/>
      <dgm:t>
        <a:bodyPr/>
        <a:lstStyle/>
        <a:p>
          <a:endParaRPr lang="es-CL"/>
        </a:p>
      </dgm:t>
    </dgm:pt>
    <dgm:pt modelId="{1974BEB8-5892-4BB2-9B8F-6B1AD382C14A}" type="pres">
      <dgm:prSet presAssocID="{B59815C4-8409-41EF-8F47-E093A75529D9}" presName="connectorText" presStyleLbl="sibTrans2D1" presStyleIdx="1" presStyleCnt="2"/>
      <dgm:spPr/>
      <dgm:t>
        <a:bodyPr/>
        <a:lstStyle/>
        <a:p>
          <a:endParaRPr lang="es-CL"/>
        </a:p>
      </dgm:t>
    </dgm:pt>
    <dgm:pt modelId="{120CEAE6-A09D-4667-9B79-2ECB9782843A}" type="pres">
      <dgm:prSet presAssocID="{B59815C4-8409-41EF-8F47-E093A75529D9}" presName="lastNode" presStyleLbl="node1" presStyleIdx="2" presStyleCnt="3">
        <dgm:presLayoutVars>
          <dgm:bulletEnabled val="1"/>
        </dgm:presLayoutVars>
      </dgm:prSet>
      <dgm:spPr/>
      <dgm:t>
        <a:bodyPr/>
        <a:lstStyle/>
        <a:p>
          <a:endParaRPr lang="es-CL"/>
        </a:p>
      </dgm:t>
    </dgm:pt>
  </dgm:ptLst>
  <dgm:cxnLst>
    <dgm:cxn modelId="{620D9D66-DDE1-4A4D-89AE-72A81638F783}" type="presOf" srcId="{30BC9009-A3AA-41B1-AB56-A50C44C19BF6}" destId="{1974BEB8-5892-4BB2-9B8F-6B1AD382C14A}" srcOrd="1" destOrd="0" presId="urn:microsoft.com/office/officeart/2005/8/layout/equation2"/>
    <dgm:cxn modelId="{BA50D4AF-20FC-407D-B4CD-2C55E25A95D9}" type="presOf" srcId="{BBB1F19B-0690-4145-9EB5-CE5AB7664F9E}" destId="{D214F541-2AD3-4DC6-998F-4F31FD5B9F16}" srcOrd="0" destOrd="0" presId="urn:microsoft.com/office/officeart/2005/8/layout/equation2"/>
    <dgm:cxn modelId="{B7D176E3-84F7-4E29-A7DF-4A815BE98A39}" srcId="{B59815C4-8409-41EF-8F47-E093A75529D9}" destId="{BBB1F19B-0690-4145-9EB5-CE5AB7664F9E}" srcOrd="1" destOrd="0" parTransId="{9DDAB8F6-1688-4FE6-9323-419ED6BC5E22}" sibTransId="{30BC9009-A3AA-41B1-AB56-A50C44C19BF6}"/>
    <dgm:cxn modelId="{1CFE885C-1636-4BAD-B114-B3D8C4DA29D7}" srcId="{B59815C4-8409-41EF-8F47-E093A75529D9}" destId="{8CF2DE19-E9F8-43F6-A38E-0141607F406D}" srcOrd="2" destOrd="0" parTransId="{6AF039EC-E711-4702-A054-4C5740AD35B1}" sibTransId="{F6BAE530-11A4-44B0-AC12-E555C5E1359A}"/>
    <dgm:cxn modelId="{A08F9092-8A97-43F0-B124-68395C5D1C2D}" type="presOf" srcId="{B59815C4-8409-41EF-8F47-E093A75529D9}" destId="{752F9F06-53A9-4704-BE04-4BAB8433141F}" srcOrd="0" destOrd="0" presId="urn:microsoft.com/office/officeart/2005/8/layout/equation2"/>
    <dgm:cxn modelId="{AA0E93C5-CD78-4196-9F22-47780968538B}" type="presOf" srcId="{8EC495B0-0CA4-4251-8E1C-A10790AE35B5}" destId="{1E206FA0-9312-49AE-A853-DD17DDBF4A88}" srcOrd="0" destOrd="0" presId="urn:microsoft.com/office/officeart/2005/8/layout/equation2"/>
    <dgm:cxn modelId="{2080CFE4-34E0-467D-88EE-0741493E836F}" srcId="{B59815C4-8409-41EF-8F47-E093A75529D9}" destId="{368F8E12-74F3-4FFF-9FEE-D628E3D08706}" srcOrd="0" destOrd="0" parTransId="{7B2292DB-ED95-4FAE-AF7F-7510664A8D53}" sibTransId="{8EC495B0-0CA4-4251-8E1C-A10790AE35B5}"/>
    <dgm:cxn modelId="{1E0A123A-2BD5-4C3E-8848-3EEC2ABBDB4D}" type="presOf" srcId="{368F8E12-74F3-4FFF-9FEE-D628E3D08706}" destId="{04DD4B8B-9CB8-483E-A10C-FC7F4639CD73}" srcOrd="0" destOrd="0" presId="urn:microsoft.com/office/officeart/2005/8/layout/equation2"/>
    <dgm:cxn modelId="{7FD25EBC-BAFF-4F55-AC5E-6D47968360D4}" type="presOf" srcId="{8CF2DE19-E9F8-43F6-A38E-0141607F406D}" destId="{120CEAE6-A09D-4667-9B79-2ECB9782843A}" srcOrd="0" destOrd="0" presId="urn:microsoft.com/office/officeart/2005/8/layout/equation2"/>
    <dgm:cxn modelId="{DA85B8C9-BDE5-46AC-8328-B9755B3B02E7}" type="presOf" srcId="{30BC9009-A3AA-41B1-AB56-A50C44C19BF6}" destId="{C2599E1C-4613-43E1-A97B-9957FA45B2E2}" srcOrd="0" destOrd="0" presId="urn:microsoft.com/office/officeart/2005/8/layout/equation2"/>
    <dgm:cxn modelId="{755CA403-AA68-41FF-BCC2-80392A263CC3}" type="presParOf" srcId="{752F9F06-53A9-4704-BE04-4BAB8433141F}" destId="{C3BC550C-0A9C-4FAA-ABBE-5966FB5AC208}" srcOrd="0" destOrd="0" presId="urn:microsoft.com/office/officeart/2005/8/layout/equation2"/>
    <dgm:cxn modelId="{736A49B4-95C9-4B9D-A6E9-FBB6D4811054}" type="presParOf" srcId="{C3BC550C-0A9C-4FAA-ABBE-5966FB5AC208}" destId="{04DD4B8B-9CB8-483E-A10C-FC7F4639CD73}" srcOrd="0" destOrd="0" presId="urn:microsoft.com/office/officeart/2005/8/layout/equation2"/>
    <dgm:cxn modelId="{D8EC2AE6-3A18-4968-A856-3FDBA9FC4429}" type="presParOf" srcId="{C3BC550C-0A9C-4FAA-ABBE-5966FB5AC208}" destId="{7E62C52B-C6A5-49E9-B253-A1B853869755}" srcOrd="1" destOrd="0" presId="urn:microsoft.com/office/officeart/2005/8/layout/equation2"/>
    <dgm:cxn modelId="{9F717B2B-4BE9-4CFB-91E4-06AE80C27224}" type="presParOf" srcId="{C3BC550C-0A9C-4FAA-ABBE-5966FB5AC208}" destId="{1E206FA0-9312-49AE-A853-DD17DDBF4A88}" srcOrd="2" destOrd="0" presId="urn:microsoft.com/office/officeart/2005/8/layout/equation2"/>
    <dgm:cxn modelId="{72E195AD-2A6C-466D-94C4-F214605DAF9F}" type="presParOf" srcId="{C3BC550C-0A9C-4FAA-ABBE-5966FB5AC208}" destId="{1C70003C-1060-47E0-8C38-FF1E01A827B6}" srcOrd="3" destOrd="0" presId="urn:microsoft.com/office/officeart/2005/8/layout/equation2"/>
    <dgm:cxn modelId="{D27D3ABA-63D5-4D75-B90B-6CAB6BD8C870}" type="presParOf" srcId="{C3BC550C-0A9C-4FAA-ABBE-5966FB5AC208}" destId="{D214F541-2AD3-4DC6-998F-4F31FD5B9F16}" srcOrd="4" destOrd="0" presId="urn:microsoft.com/office/officeart/2005/8/layout/equation2"/>
    <dgm:cxn modelId="{DB14A050-59DF-420F-BA10-7A2E27AD6AC5}" type="presParOf" srcId="{752F9F06-53A9-4704-BE04-4BAB8433141F}" destId="{C2599E1C-4613-43E1-A97B-9957FA45B2E2}" srcOrd="1" destOrd="0" presId="urn:microsoft.com/office/officeart/2005/8/layout/equation2"/>
    <dgm:cxn modelId="{64370500-83EB-4461-82B8-B05434AD79A8}" type="presParOf" srcId="{C2599E1C-4613-43E1-A97B-9957FA45B2E2}" destId="{1974BEB8-5892-4BB2-9B8F-6B1AD382C14A}" srcOrd="0" destOrd="0" presId="urn:microsoft.com/office/officeart/2005/8/layout/equation2"/>
    <dgm:cxn modelId="{F3AE6E3F-0927-4CAF-ADE3-04CC0ACF02D9}" type="presParOf" srcId="{752F9F06-53A9-4704-BE04-4BAB8433141F}" destId="{120CEAE6-A09D-4667-9B79-2ECB9782843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55AAEB-1CA7-414E-B71D-7E0AF1C0BE90}"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s-CL"/>
        </a:p>
      </dgm:t>
    </dgm:pt>
    <dgm:pt modelId="{2362E85D-34D0-4981-9DB0-B0C18AB77F30}">
      <dgm:prSet phldrT="[Texto]" custT="1"/>
      <dgm:spPr/>
      <dgm:t>
        <a:bodyPr/>
        <a:lstStyle/>
        <a:p>
          <a:r>
            <a:rPr lang="es-CL" sz="2400" b="1" dirty="0" smtClean="0"/>
            <a:t>Sumatoria de los ponderadores de cada Indicador</a:t>
          </a:r>
          <a:endParaRPr lang="es-CL" sz="2400" b="1" dirty="0"/>
        </a:p>
      </dgm:t>
    </dgm:pt>
    <dgm:pt modelId="{EAA4F5F9-2BC7-48DA-B336-00A8B2C164DF}" type="parTrans" cxnId="{31087D8A-589D-4AEC-8D89-384340B09A09}">
      <dgm:prSet/>
      <dgm:spPr/>
      <dgm:t>
        <a:bodyPr/>
        <a:lstStyle/>
        <a:p>
          <a:endParaRPr lang="es-CL"/>
        </a:p>
      </dgm:t>
    </dgm:pt>
    <dgm:pt modelId="{4C94331B-EF04-49BF-8B49-7D876BCCE8E9}" type="sibTrans" cxnId="{31087D8A-589D-4AEC-8D89-384340B09A09}">
      <dgm:prSet/>
      <dgm:spPr/>
      <dgm:t>
        <a:bodyPr/>
        <a:lstStyle/>
        <a:p>
          <a:endParaRPr lang="es-CL"/>
        </a:p>
      </dgm:t>
    </dgm:pt>
    <dgm:pt modelId="{90377F88-2284-44FD-A202-2DF931F0881E}">
      <dgm:prSet phldrT="[Texto]"/>
      <dgm:spPr/>
      <dgm:t>
        <a:bodyPr anchor="t"/>
        <a:lstStyle/>
        <a:p>
          <a:r>
            <a:rPr lang="es-CL" dirty="0" smtClean="0"/>
            <a:t>Sobre 95% de cumplimiento del Indicador:</a:t>
          </a:r>
        </a:p>
        <a:p>
          <a:endParaRPr lang="es-CL" dirty="0" smtClean="0"/>
        </a:p>
        <a:p>
          <a:r>
            <a:rPr lang="es-CL" dirty="0" smtClean="0"/>
            <a:t>Se obtiene el 100% del ponderador del Indicador.</a:t>
          </a:r>
          <a:endParaRPr lang="es-CL" dirty="0"/>
        </a:p>
      </dgm:t>
    </dgm:pt>
    <dgm:pt modelId="{4AFB89F7-5D4F-42B0-B501-D3AE8E176006}" type="parTrans" cxnId="{37E66EA9-7E02-4C2F-A4DE-32017CD2CD73}">
      <dgm:prSet/>
      <dgm:spPr/>
      <dgm:t>
        <a:bodyPr/>
        <a:lstStyle/>
        <a:p>
          <a:endParaRPr lang="es-CL"/>
        </a:p>
      </dgm:t>
    </dgm:pt>
    <dgm:pt modelId="{C1FA1320-AFEE-4F38-B75C-B7DB2FB0489E}" type="sibTrans" cxnId="{37E66EA9-7E02-4C2F-A4DE-32017CD2CD73}">
      <dgm:prSet/>
      <dgm:spPr/>
      <dgm:t>
        <a:bodyPr/>
        <a:lstStyle/>
        <a:p>
          <a:endParaRPr lang="es-CL"/>
        </a:p>
      </dgm:t>
    </dgm:pt>
    <dgm:pt modelId="{27988EF8-4C3D-4D06-84EF-6EC9D0B3ED19}">
      <dgm:prSet phldrT="[Texto]"/>
      <dgm:spPr/>
      <dgm:t>
        <a:bodyPr anchor="t"/>
        <a:lstStyle/>
        <a:p>
          <a:r>
            <a:rPr lang="es-CL" dirty="0" smtClean="0"/>
            <a:t>Entre un 85% y 94% de cumplimiento del Indicador:</a:t>
          </a:r>
        </a:p>
        <a:p>
          <a:endParaRPr lang="es-CL" dirty="0" smtClean="0"/>
        </a:p>
        <a:p>
          <a:r>
            <a:rPr lang="es-CL" dirty="0" smtClean="0"/>
            <a:t>Se obtiene proporcionalmente el ponderador del Indicador</a:t>
          </a:r>
        </a:p>
        <a:p>
          <a:endParaRPr lang="es-CL" dirty="0"/>
        </a:p>
      </dgm:t>
    </dgm:pt>
    <dgm:pt modelId="{4077393D-1DCB-4EA5-8C36-D30E183AFB86}" type="parTrans" cxnId="{BE905FDE-6C30-4541-84AA-96215E5DEB58}">
      <dgm:prSet/>
      <dgm:spPr/>
      <dgm:t>
        <a:bodyPr/>
        <a:lstStyle/>
        <a:p>
          <a:endParaRPr lang="es-CL"/>
        </a:p>
      </dgm:t>
    </dgm:pt>
    <dgm:pt modelId="{8B9EF421-277C-4971-9005-4CD0BEFA311E}" type="sibTrans" cxnId="{BE905FDE-6C30-4541-84AA-96215E5DEB58}">
      <dgm:prSet/>
      <dgm:spPr/>
      <dgm:t>
        <a:bodyPr/>
        <a:lstStyle/>
        <a:p>
          <a:endParaRPr lang="es-CL"/>
        </a:p>
      </dgm:t>
    </dgm:pt>
    <dgm:pt modelId="{E2925B9B-566B-4494-B6B6-D02915618E19}">
      <dgm:prSet phldrT="[Texto]"/>
      <dgm:spPr/>
      <dgm:t>
        <a:bodyPr anchor="t"/>
        <a:lstStyle/>
        <a:p>
          <a:r>
            <a:rPr lang="es-CL" dirty="0" smtClean="0"/>
            <a:t>Bajo un 84% de Cumplimiento del Indicador:</a:t>
          </a:r>
        </a:p>
        <a:p>
          <a:endParaRPr lang="es-CL" dirty="0" smtClean="0"/>
        </a:p>
        <a:p>
          <a:r>
            <a:rPr lang="es-CL" dirty="0" smtClean="0"/>
            <a:t>Se obtiene 0% del ponderador del Indicador.</a:t>
          </a:r>
          <a:endParaRPr lang="es-CL" dirty="0"/>
        </a:p>
      </dgm:t>
    </dgm:pt>
    <dgm:pt modelId="{329F1BE6-DD34-4369-BFE3-AF67E214CA44}" type="parTrans" cxnId="{A78F2A37-CB95-4A97-BBFD-D36657F95EC4}">
      <dgm:prSet/>
      <dgm:spPr/>
      <dgm:t>
        <a:bodyPr/>
        <a:lstStyle/>
        <a:p>
          <a:endParaRPr lang="es-CL"/>
        </a:p>
      </dgm:t>
    </dgm:pt>
    <dgm:pt modelId="{36A5E0BB-B5DD-44A6-830A-E2C7A9EB47BA}" type="sibTrans" cxnId="{A78F2A37-CB95-4A97-BBFD-D36657F95EC4}">
      <dgm:prSet/>
      <dgm:spPr/>
      <dgm:t>
        <a:bodyPr/>
        <a:lstStyle/>
        <a:p>
          <a:endParaRPr lang="es-CL"/>
        </a:p>
      </dgm:t>
    </dgm:pt>
    <dgm:pt modelId="{859163C8-903B-45A3-AF14-F489EC0C0F1F}">
      <dgm:prSet phldrT="[Texto]"/>
      <dgm:spPr/>
      <dgm:t>
        <a:bodyPr anchor="t"/>
        <a:lstStyle/>
        <a:p>
          <a:endParaRPr lang="es-CL" dirty="0"/>
        </a:p>
      </dgm:t>
    </dgm:pt>
    <dgm:pt modelId="{6E625744-2D1E-42D4-B34E-EDDD3C3AECCC}" type="parTrans" cxnId="{820E62A5-6F69-4FCE-99B4-7F95F00C3CA3}">
      <dgm:prSet/>
      <dgm:spPr/>
      <dgm:t>
        <a:bodyPr/>
        <a:lstStyle/>
        <a:p>
          <a:endParaRPr lang="es-CL"/>
        </a:p>
      </dgm:t>
    </dgm:pt>
    <dgm:pt modelId="{1C827FF2-7AB9-4C25-B9E7-BD76B6D9EE0A}" type="sibTrans" cxnId="{820E62A5-6F69-4FCE-99B4-7F95F00C3CA3}">
      <dgm:prSet/>
      <dgm:spPr/>
      <dgm:t>
        <a:bodyPr/>
        <a:lstStyle/>
        <a:p>
          <a:endParaRPr lang="es-CL"/>
        </a:p>
      </dgm:t>
    </dgm:pt>
    <dgm:pt modelId="{1C46AE44-56E7-49BB-860A-30744DD40C3E}" type="pres">
      <dgm:prSet presAssocID="{E455AAEB-1CA7-414E-B71D-7E0AF1C0BE90}" presName="composite" presStyleCnt="0">
        <dgm:presLayoutVars>
          <dgm:chMax val="1"/>
          <dgm:dir/>
          <dgm:resizeHandles val="exact"/>
        </dgm:presLayoutVars>
      </dgm:prSet>
      <dgm:spPr/>
      <dgm:t>
        <a:bodyPr/>
        <a:lstStyle/>
        <a:p>
          <a:endParaRPr lang="es-CL"/>
        </a:p>
      </dgm:t>
    </dgm:pt>
    <dgm:pt modelId="{69D66B82-B708-4FD3-A377-7C015D06A100}" type="pres">
      <dgm:prSet presAssocID="{2362E85D-34D0-4981-9DB0-B0C18AB77F30}" presName="roof" presStyleLbl="dkBgShp" presStyleIdx="0" presStyleCnt="2"/>
      <dgm:spPr/>
      <dgm:t>
        <a:bodyPr/>
        <a:lstStyle/>
        <a:p>
          <a:endParaRPr lang="es-CL"/>
        </a:p>
      </dgm:t>
    </dgm:pt>
    <dgm:pt modelId="{A4416446-CA15-4433-A92D-7F8E65C62EA3}" type="pres">
      <dgm:prSet presAssocID="{2362E85D-34D0-4981-9DB0-B0C18AB77F30}" presName="pillars" presStyleCnt="0"/>
      <dgm:spPr/>
    </dgm:pt>
    <dgm:pt modelId="{F0CBC9E4-59EB-4C61-8217-17416008B51B}" type="pres">
      <dgm:prSet presAssocID="{2362E85D-34D0-4981-9DB0-B0C18AB77F30}" presName="pillar1" presStyleLbl="node1" presStyleIdx="0" presStyleCnt="3">
        <dgm:presLayoutVars>
          <dgm:bulletEnabled val="1"/>
        </dgm:presLayoutVars>
      </dgm:prSet>
      <dgm:spPr/>
      <dgm:t>
        <a:bodyPr/>
        <a:lstStyle/>
        <a:p>
          <a:endParaRPr lang="es-CL"/>
        </a:p>
      </dgm:t>
    </dgm:pt>
    <dgm:pt modelId="{42B5FDCD-6F47-4C1F-91AB-B2F02F2078F3}" type="pres">
      <dgm:prSet presAssocID="{27988EF8-4C3D-4D06-84EF-6EC9D0B3ED19}" presName="pillarX" presStyleLbl="node1" presStyleIdx="1" presStyleCnt="3">
        <dgm:presLayoutVars>
          <dgm:bulletEnabled val="1"/>
        </dgm:presLayoutVars>
      </dgm:prSet>
      <dgm:spPr/>
      <dgm:t>
        <a:bodyPr/>
        <a:lstStyle/>
        <a:p>
          <a:endParaRPr lang="es-CL"/>
        </a:p>
      </dgm:t>
    </dgm:pt>
    <dgm:pt modelId="{3A846D59-A740-40E1-A2F7-5ED443D72D58}" type="pres">
      <dgm:prSet presAssocID="{E2925B9B-566B-4494-B6B6-D02915618E19}" presName="pillarX" presStyleLbl="node1" presStyleIdx="2" presStyleCnt="3">
        <dgm:presLayoutVars>
          <dgm:bulletEnabled val="1"/>
        </dgm:presLayoutVars>
      </dgm:prSet>
      <dgm:spPr/>
      <dgm:t>
        <a:bodyPr/>
        <a:lstStyle/>
        <a:p>
          <a:endParaRPr lang="es-CL"/>
        </a:p>
      </dgm:t>
    </dgm:pt>
    <dgm:pt modelId="{6FE83867-D9EF-4518-B408-7ABD024AA5FC}" type="pres">
      <dgm:prSet presAssocID="{2362E85D-34D0-4981-9DB0-B0C18AB77F30}" presName="base" presStyleLbl="dkBgShp" presStyleIdx="1" presStyleCnt="2"/>
      <dgm:spPr/>
    </dgm:pt>
  </dgm:ptLst>
  <dgm:cxnLst>
    <dgm:cxn modelId="{37E66EA9-7E02-4C2F-A4DE-32017CD2CD73}" srcId="{2362E85D-34D0-4981-9DB0-B0C18AB77F30}" destId="{90377F88-2284-44FD-A202-2DF931F0881E}" srcOrd="0" destOrd="0" parTransId="{4AFB89F7-5D4F-42B0-B501-D3AE8E176006}" sibTransId="{C1FA1320-AFEE-4F38-B75C-B7DB2FB0489E}"/>
    <dgm:cxn modelId="{A78F2A37-CB95-4A97-BBFD-D36657F95EC4}" srcId="{2362E85D-34D0-4981-9DB0-B0C18AB77F30}" destId="{E2925B9B-566B-4494-B6B6-D02915618E19}" srcOrd="2" destOrd="0" parTransId="{329F1BE6-DD34-4369-BFE3-AF67E214CA44}" sibTransId="{36A5E0BB-B5DD-44A6-830A-E2C7A9EB47BA}"/>
    <dgm:cxn modelId="{103796FA-FAA4-4A05-B006-683314915AB9}" type="presOf" srcId="{27988EF8-4C3D-4D06-84EF-6EC9D0B3ED19}" destId="{42B5FDCD-6F47-4C1F-91AB-B2F02F2078F3}" srcOrd="0" destOrd="0" presId="urn:microsoft.com/office/officeart/2005/8/layout/hList3"/>
    <dgm:cxn modelId="{BE905FDE-6C30-4541-84AA-96215E5DEB58}" srcId="{2362E85D-34D0-4981-9DB0-B0C18AB77F30}" destId="{27988EF8-4C3D-4D06-84EF-6EC9D0B3ED19}" srcOrd="1" destOrd="0" parTransId="{4077393D-1DCB-4EA5-8C36-D30E183AFB86}" sibTransId="{8B9EF421-277C-4971-9005-4CD0BEFA311E}"/>
    <dgm:cxn modelId="{820E62A5-6F69-4FCE-99B4-7F95F00C3CA3}" srcId="{E455AAEB-1CA7-414E-B71D-7E0AF1C0BE90}" destId="{859163C8-903B-45A3-AF14-F489EC0C0F1F}" srcOrd="1" destOrd="0" parTransId="{6E625744-2D1E-42D4-B34E-EDDD3C3AECCC}" sibTransId="{1C827FF2-7AB9-4C25-B9E7-BD76B6D9EE0A}"/>
    <dgm:cxn modelId="{8F111C96-4DC0-41E6-BCF3-4DFBED8B86DE}" type="presOf" srcId="{90377F88-2284-44FD-A202-2DF931F0881E}" destId="{F0CBC9E4-59EB-4C61-8217-17416008B51B}" srcOrd="0" destOrd="0" presId="urn:microsoft.com/office/officeart/2005/8/layout/hList3"/>
    <dgm:cxn modelId="{BCF8F6C1-92CA-4ECC-93DD-51D2F683AA4E}" type="presOf" srcId="{2362E85D-34D0-4981-9DB0-B0C18AB77F30}" destId="{69D66B82-B708-4FD3-A377-7C015D06A100}" srcOrd="0" destOrd="0" presId="urn:microsoft.com/office/officeart/2005/8/layout/hList3"/>
    <dgm:cxn modelId="{63764B18-B1F9-410E-80F9-B46C000F7590}" type="presOf" srcId="{E455AAEB-1CA7-414E-B71D-7E0AF1C0BE90}" destId="{1C46AE44-56E7-49BB-860A-30744DD40C3E}" srcOrd="0" destOrd="0" presId="urn:microsoft.com/office/officeart/2005/8/layout/hList3"/>
    <dgm:cxn modelId="{31087D8A-589D-4AEC-8D89-384340B09A09}" srcId="{E455AAEB-1CA7-414E-B71D-7E0AF1C0BE90}" destId="{2362E85D-34D0-4981-9DB0-B0C18AB77F30}" srcOrd="0" destOrd="0" parTransId="{EAA4F5F9-2BC7-48DA-B336-00A8B2C164DF}" sibTransId="{4C94331B-EF04-49BF-8B49-7D876BCCE8E9}"/>
    <dgm:cxn modelId="{98AC1A44-E79F-43F5-8E5B-B3FFE4F327A7}" type="presOf" srcId="{E2925B9B-566B-4494-B6B6-D02915618E19}" destId="{3A846D59-A740-40E1-A2F7-5ED443D72D58}" srcOrd="0" destOrd="0" presId="urn:microsoft.com/office/officeart/2005/8/layout/hList3"/>
    <dgm:cxn modelId="{D36420BB-7C0B-4C55-99A6-44CC0D15F353}" type="presParOf" srcId="{1C46AE44-56E7-49BB-860A-30744DD40C3E}" destId="{69D66B82-B708-4FD3-A377-7C015D06A100}" srcOrd="0" destOrd="0" presId="urn:microsoft.com/office/officeart/2005/8/layout/hList3"/>
    <dgm:cxn modelId="{3CF01CFD-10CB-4352-B9F4-3EB0699BEDDB}" type="presParOf" srcId="{1C46AE44-56E7-49BB-860A-30744DD40C3E}" destId="{A4416446-CA15-4433-A92D-7F8E65C62EA3}" srcOrd="1" destOrd="0" presId="urn:microsoft.com/office/officeart/2005/8/layout/hList3"/>
    <dgm:cxn modelId="{13077845-E943-4F42-9527-3C5A6F819787}" type="presParOf" srcId="{A4416446-CA15-4433-A92D-7F8E65C62EA3}" destId="{F0CBC9E4-59EB-4C61-8217-17416008B51B}" srcOrd="0" destOrd="0" presId="urn:microsoft.com/office/officeart/2005/8/layout/hList3"/>
    <dgm:cxn modelId="{76B6B231-8918-4888-90B6-359A2C29A2A3}" type="presParOf" srcId="{A4416446-CA15-4433-A92D-7F8E65C62EA3}" destId="{42B5FDCD-6F47-4C1F-91AB-B2F02F2078F3}" srcOrd="1" destOrd="0" presId="urn:microsoft.com/office/officeart/2005/8/layout/hList3"/>
    <dgm:cxn modelId="{E0D6876E-EAB9-42E2-BFDB-FCCE6EC21B56}" type="presParOf" srcId="{A4416446-CA15-4433-A92D-7F8E65C62EA3}" destId="{3A846D59-A740-40E1-A2F7-5ED443D72D58}" srcOrd="2" destOrd="0" presId="urn:microsoft.com/office/officeart/2005/8/layout/hList3"/>
    <dgm:cxn modelId="{3914D9D9-2CEA-41B7-BB9C-FE6F8EF43C7B}" type="presParOf" srcId="{1C46AE44-56E7-49BB-860A-30744DD40C3E}" destId="{6FE83867-D9EF-4518-B408-7ABD024AA5F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815C4-8409-41EF-8F47-E093A75529D9}" type="doc">
      <dgm:prSet loTypeId="urn:microsoft.com/office/officeart/2005/8/layout/equation2" loCatId="process" qsTypeId="urn:microsoft.com/office/officeart/2005/8/quickstyle/simple1" qsCatId="simple" csTypeId="urn:microsoft.com/office/officeart/2005/8/colors/colorful1" csCatId="colorful" phldr="1"/>
      <dgm:spPr/>
    </dgm:pt>
    <dgm:pt modelId="{368F8E12-74F3-4FFF-9FEE-D628E3D08706}">
      <dgm:prSet phldrT="[Texto]" custT="1"/>
      <dgm:spPr/>
      <dgm:t>
        <a:bodyPr/>
        <a:lstStyle/>
        <a:p>
          <a:r>
            <a:rPr lang="es-CL" sz="2000" b="1" dirty="0" smtClean="0"/>
            <a:t>Sistema de Monitoreo del Desempeño </a:t>
          </a:r>
        </a:p>
        <a:p>
          <a:r>
            <a:rPr lang="es-CL" sz="2000" b="1" dirty="0" smtClean="0"/>
            <a:t>85%</a:t>
          </a:r>
          <a:endParaRPr lang="es-CL" sz="2000" b="1" dirty="0"/>
        </a:p>
      </dgm:t>
    </dgm:pt>
    <dgm:pt modelId="{7B2292DB-ED95-4FAE-AF7F-7510664A8D53}" type="parTrans" cxnId="{2080CFE4-34E0-467D-88EE-0741493E836F}">
      <dgm:prSet/>
      <dgm:spPr/>
      <dgm:t>
        <a:bodyPr/>
        <a:lstStyle/>
        <a:p>
          <a:endParaRPr lang="es-CL" sz="2000"/>
        </a:p>
      </dgm:t>
    </dgm:pt>
    <dgm:pt modelId="{8EC495B0-0CA4-4251-8E1C-A10790AE35B5}" type="sibTrans" cxnId="{2080CFE4-34E0-467D-88EE-0741493E836F}">
      <dgm:prSet custT="1"/>
      <dgm:spPr/>
      <dgm:t>
        <a:bodyPr/>
        <a:lstStyle/>
        <a:p>
          <a:endParaRPr lang="es-CL" sz="1200"/>
        </a:p>
      </dgm:t>
    </dgm:pt>
    <dgm:pt modelId="{BBB1F19B-0690-4145-9EB5-CE5AB7664F9E}">
      <dgm:prSet phldrT="[Texto]" custT="1"/>
      <dgm:spPr/>
      <dgm:t>
        <a:bodyPr/>
        <a:lstStyle/>
        <a:p>
          <a:r>
            <a:rPr lang="es-CL" sz="2000" b="1" dirty="0" smtClean="0"/>
            <a:t>Indicadores Transversales</a:t>
          </a:r>
        </a:p>
        <a:p>
          <a:r>
            <a:rPr lang="es-CL" sz="2000" b="1" dirty="0" smtClean="0"/>
            <a:t>15%</a:t>
          </a:r>
          <a:endParaRPr lang="es-CL" sz="2000" b="1" dirty="0"/>
        </a:p>
      </dgm:t>
    </dgm:pt>
    <dgm:pt modelId="{9DDAB8F6-1688-4FE6-9323-419ED6BC5E22}" type="parTrans" cxnId="{B7D176E3-84F7-4E29-A7DF-4A815BE98A39}">
      <dgm:prSet/>
      <dgm:spPr/>
      <dgm:t>
        <a:bodyPr/>
        <a:lstStyle/>
        <a:p>
          <a:endParaRPr lang="es-CL" sz="2000"/>
        </a:p>
      </dgm:t>
    </dgm:pt>
    <dgm:pt modelId="{30BC9009-A3AA-41B1-AB56-A50C44C19BF6}" type="sibTrans" cxnId="{B7D176E3-84F7-4E29-A7DF-4A815BE98A39}">
      <dgm:prSet custT="1"/>
      <dgm:spPr/>
      <dgm:t>
        <a:bodyPr/>
        <a:lstStyle/>
        <a:p>
          <a:endParaRPr lang="es-CL" sz="2000"/>
        </a:p>
      </dgm:t>
    </dgm:pt>
    <dgm:pt modelId="{8CF2DE19-E9F8-43F6-A38E-0141607F406D}">
      <dgm:prSet phldrT="[Texto]" custT="1"/>
      <dgm:spPr/>
      <dgm:t>
        <a:bodyPr/>
        <a:lstStyle/>
        <a:p>
          <a:r>
            <a:rPr lang="es-CL" sz="2000" b="1" dirty="0" smtClean="0"/>
            <a:t>Grado  de cumplimiento del PMG</a:t>
          </a:r>
        </a:p>
        <a:p>
          <a:r>
            <a:rPr lang="es-CL" sz="2000" b="1" dirty="0" smtClean="0"/>
            <a:t>Proporcional </a:t>
          </a:r>
          <a:endParaRPr lang="es-CL" sz="2000" b="1" dirty="0"/>
        </a:p>
      </dgm:t>
    </dgm:pt>
    <dgm:pt modelId="{6AF039EC-E711-4702-A054-4C5740AD35B1}" type="parTrans" cxnId="{1CFE885C-1636-4BAD-B114-B3D8C4DA29D7}">
      <dgm:prSet/>
      <dgm:spPr/>
      <dgm:t>
        <a:bodyPr/>
        <a:lstStyle/>
        <a:p>
          <a:endParaRPr lang="es-CL" sz="2000"/>
        </a:p>
      </dgm:t>
    </dgm:pt>
    <dgm:pt modelId="{F6BAE530-11A4-44B0-AC12-E555C5E1359A}" type="sibTrans" cxnId="{1CFE885C-1636-4BAD-B114-B3D8C4DA29D7}">
      <dgm:prSet/>
      <dgm:spPr/>
      <dgm:t>
        <a:bodyPr/>
        <a:lstStyle/>
        <a:p>
          <a:endParaRPr lang="es-CL" sz="2000"/>
        </a:p>
      </dgm:t>
    </dgm:pt>
    <dgm:pt modelId="{752F9F06-53A9-4704-BE04-4BAB8433141F}" type="pres">
      <dgm:prSet presAssocID="{B59815C4-8409-41EF-8F47-E093A75529D9}" presName="Name0" presStyleCnt="0">
        <dgm:presLayoutVars>
          <dgm:dir/>
          <dgm:resizeHandles val="exact"/>
        </dgm:presLayoutVars>
      </dgm:prSet>
      <dgm:spPr/>
    </dgm:pt>
    <dgm:pt modelId="{C3BC550C-0A9C-4FAA-ABBE-5966FB5AC208}" type="pres">
      <dgm:prSet presAssocID="{B59815C4-8409-41EF-8F47-E093A75529D9}" presName="vNodes" presStyleCnt="0"/>
      <dgm:spPr/>
    </dgm:pt>
    <dgm:pt modelId="{04DD4B8B-9CB8-483E-A10C-FC7F4639CD73}" type="pres">
      <dgm:prSet presAssocID="{368F8E12-74F3-4FFF-9FEE-D628E3D08706}" presName="node" presStyleLbl="node1" presStyleIdx="0" presStyleCnt="3" custScaleX="248504" custLinFactNeighborX="2461" custLinFactNeighborY="-26396">
        <dgm:presLayoutVars>
          <dgm:bulletEnabled val="1"/>
        </dgm:presLayoutVars>
      </dgm:prSet>
      <dgm:spPr/>
      <dgm:t>
        <a:bodyPr/>
        <a:lstStyle/>
        <a:p>
          <a:endParaRPr lang="es-CL"/>
        </a:p>
      </dgm:t>
    </dgm:pt>
    <dgm:pt modelId="{7E62C52B-C6A5-49E9-B253-A1B853869755}" type="pres">
      <dgm:prSet presAssocID="{8EC495B0-0CA4-4251-8E1C-A10790AE35B5}" presName="spacerT" presStyleCnt="0"/>
      <dgm:spPr/>
    </dgm:pt>
    <dgm:pt modelId="{1E206FA0-9312-49AE-A853-DD17DDBF4A88}" type="pres">
      <dgm:prSet presAssocID="{8EC495B0-0CA4-4251-8E1C-A10790AE35B5}" presName="sibTrans" presStyleLbl="sibTrans2D1" presStyleIdx="0" presStyleCnt="2"/>
      <dgm:spPr/>
      <dgm:t>
        <a:bodyPr/>
        <a:lstStyle/>
        <a:p>
          <a:endParaRPr lang="es-CL"/>
        </a:p>
      </dgm:t>
    </dgm:pt>
    <dgm:pt modelId="{1C70003C-1060-47E0-8C38-FF1E01A827B6}" type="pres">
      <dgm:prSet presAssocID="{8EC495B0-0CA4-4251-8E1C-A10790AE35B5}" presName="spacerB" presStyleCnt="0"/>
      <dgm:spPr/>
    </dgm:pt>
    <dgm:pt modelId="{D214F541-2AD3-4DC6-998F-4F31FD5B9F16}" type="pres">
      <dgm:prSet presAssocID="{BBB1F19B-0690-4145-9EB5-CE5AB7664F9E}" presName="node" presStyleLbl="node1" presStyleIdx="1" presStyleCnt="3" custScaleX="248504">
        <dgm:presLayoutVars>
          <dgm:bulletEnabled val="1"/>
        </dgm:presLayoutVars>
      </dgm:prSet>
      <dgm:spPr/>
      <dgm:t>
        <a:bodyPr/>
        <a:lstStyle/>
        <a:p>
          <a:endParaRPr lang="es-CL"/>
        </a:p>
      </dgm:t>
    </dgm:pt>
    <dgm:pt modelId="{C2599E1C-4613-43E1-A97B-9957FA45B2E2}" type="pres">
      <dgm:prSet presAssocID="{B59815C4-8409-41EF-8F47-E093A75529D9}" presName="sibTransLast" presStyleLbl="sibTrans2D1" presStyleIdx="1" presStyleCnt="2"/>
      <dgm:spPr/>
      <dgm:t>
        <a:bodyPr/>
        <a:lstStyle/>
        <a:p>
          <a:endParaRPr lang="es-CL"/>
        </a:p>
      </dgm:t>
    </dgm:pt>
    <dgm:pt modelId="{1974BEB8-5892-4BB2-9B8F-6B1AD382C14A}" type="pres">
      <dgm:prSet presAssocID="{B59815C4-8409-41EF-8F47-E093A75529D9}" presName="connectorText" presStyleLbl="sibTrans2D1" presStyleIdx="1" presStyleCnt="2"/>
      <dgm:spPr/>
      <dgm:t>
        <a:bodyPr/>
        <a:lstStyle/>
        <a:p>
          <a:endParaRPr lang="es-CL"/>
        </a:p>
      </dgm:t>
    </dgm:pt>
    <dgm:pt modelId="{120CEAE6-A09D-4667-9B79-2ECB9782843A}" type="pres">
      <dgm:prSet presAssocID="{B59815C4-8409-41EF-8F47-E093A75529D9}" presName="lastNode" presStyleLbl="node1" presStyleIdx="2" presStyleCnt="3">
        <dgm:presLayoutVars>
          <dgm:bulletEnabled val="1"/>
        </dgm:presLayoutVars>
      </dgm:prSet>
      <dgm:spPr/>
      <dgm:t>
        <a:bodyPr/>
        <a:lstStyle/>
        <a:p>
          <a:endParaRPr lang="es-CL"/>
        </a:p>
      </dgm:t>
    </dgm:pt>
  </dgm:ptLst>
  <dgm:cxnLst>
    <dgm:cxn modelId="{C3F587F9-1ECF-46B9-B77C-1293CACF9AFE}" type="presOf" srcId="{8CF2DE19-E9F8-43F6-A38E-0141607F406D}" destId="{120CEAE6-A09D-4667-9B79-2ECB9782843A}" srcOrd="0" destOrd="0" presId="urn:microsoft.com/office/officeart/2005/8/layout/equation2"/>
    <dgm:cxn modelId="{1859614B-AF52-476C-ABE7-2AF3FC2149DC}" type="presOf" srcId="{368F8E12-74F3-4FFF-9FEE-D628E3D08706}" destId="{04DD4B8B-9CB8-483E-A10C-FC7F4639CD73}" srcOrd="0" destOrd="0" presId="urn:microsoft.com/office/officeart/2005/8/layout/equation2"/>
    <dgm:cxn modelId="{B7D176E3-84F7-4E29-A7DF-4A815BE98A39}" srcId="{B59815C4-8409-41EF-8F47-E093A75529D9}" destId="{BBB1F19B-0690-4145-9EB5-CE5AB7664F9E}" srcOrd="1" destOrd="0" parTransId="{9DDAB8F6-1688-4FE6-9323-419ED6BC5E22}" sibTransId="{30BC9009-A3AA-41B1-AB56-A50C44C19BF6}"/>
    <dgm:cxn modelId="{1CFE885C-1636-4BAD-B114-B3D8C4DA29D7}" srcId="{B59815C4-8409-41EF-8F47-E093A75529D9}" destId="{8CF2DE19-E9F8-43F6-A38E-0141607F406D}" srcOrd="2" destOrd="0" parTransId="{6AF039EC-E711-4702-A054-4C5740AD35B1}" sibTransId="{F6BAE530-11A4-44B0-AC12-E555C5E1359A}"/>
    <dgm:cxn modelId="{DC355C9C-06E8-48D5-AB75-212196D122CA}" type="presOf" srcId="{8EC495B0-0CA4-4251-8E1C-A10790AE35B5}" destId="{1E206FA0-9312-49AE-A853-DD17DDBF4A88}" srcOrd="0" destOrd="0" presId="urn:microsoft.com/office/officeart/2005/8/layout/equation2"/>
    <dgm:cxn modelId="{4D8D4D62-F51A-4708-B087-D8B27FADA693}" type="presOf" srcId="{B59815C4-8409-41EF-8F47-E093A75529D9}" destId="{752F9F06-53A9-4704-BE04-4BAB8433141F}" srcOrd="0" destOrd="0" presId="urn:microsoft.com/office/officeart/2005/8/layout/equation2"/>
    <dgm:cxn modelId="{2080CFE4-34E0-467D-88EE-0741493E836F}" srcId="{B59815C4-8409-41EF-8F47-E093A75529D9}" destId="{368F8E12-74F3-4FFF-9FEE-D628E3D08706}" srcOrd="0" destOrd="0" parTransId="{7B2292DB-ED95-4FAE-AF7F-7510664A8D53}" sibTransId="{8EC495B0-0CA4-4251-8E1C-A10790AE35B5}"/>
    <dgm:cxn modelId="{0160134C-1255-4C6A-902B-A0C443959857}" type="presOf" srcId="{BBB1F19B-0690-4145-9EB5-CE5AB7664F9E}" destId="{D214F541-2AD3-4DC6-998F-4F31FD5B9F16}" srcOrd="0" destOrd="0" presId="urn:microsoft.com/office/officeart/2005/8/layout/equation2"/>
    <dgm:cxn modelId="{C04C4A2B-2B06-4F36-B505-252E851EF334}" type="presOf" srcId="{30BC9009-A3AA-41B1-AB56-A50C44C19BF6}" destId="{1974BEB8-5892-4BB2-9B8F-6B1AD382C14A}" srcOrd="1" destOrd="0" presId="urn:microsoft.com/office/officeart/2005/8/layout/equation2"/>
    <dgm:cxn modelId="{E719D616-6730-4FBE-B28D-31525DF237AF}" type="presOf" srcId="{30BC9009-A3AA-41B1-AB56-A50C44C19BF6}" destId="{C2599E1C-4613-43E1-A97B-9957FA45B2E2}" srcOrd="0" destOrd="0" presId="urn:microsoft.com/office/officeart/2005/8/layout/equation2"/>
    <dgm:cxn modelId="{E5FFAF9F-6B54-4749-A0B0-FEE7018B7A03}" type="presParOf" srcId="{752F9F06-53A9-4704-BE04-4BAB8433141F}" destId="{C3BC550C-0A9C-4FAA-ABBE-5966FB5AC208}" srcOrd="0" destOrd="0" presId="urn:microsoft.com/office/officeart/2005/8/layout/equation2"/>
    <dgm:cxn modelId="{97F5773D-1EAD-46CD-9C38-6DB15A9726DE}" type="presParOf" srcId="{C3BC550C-0A9C-4FAA-ABBE-5966FB5AC208}" destId="{04DD4B8B-9CB8-483E-A10C-FC7F4639CD73}" srcOrd="0" destOrd="0" presId="urn:microsoft.com/office/officeart/2005/8/layout/equation2"/>
    <dgm:cxn modelId="{97016219-BDF0-4E78-B43D-8B485D5971AD}" type="presParOf" srcId="{C3BC550C-0A9C-4FAA-ABBE-5966FB5AC208}" destId="{7E62C52B-C6A5-49E9-B253-A1B853869755}" srcOrd="1" destOrd="0" presId="urn:microsoft.com/office/officeart/2005/8/layout/equation2"/>
    <dgm:cxn modelId="{DC52F7E3-3EC9-4C07-91BD-95068062F2A9}" type="presParOf" srcId="{C3BC550C-0A9C-4FAA-ABBE-5966FB5AC208}" destId="{1E206FA0-9312-49AE-A853-DD17DDBF4A88}" srcOrd="2" destOrd="0" presId="urn:microsoft.com/office/officeart/2005/8/layout/equation2"/>
    <dgm:cxn modelId="{24C1D3C3-0027-418E-BBE9-E2961BB96B68}" type="presParOf" srcId="{C3BC550C-0A9C-4FAA-ABBE-5966FB5AC208}" destId="{1C70003C-1060-47E0-8C38-FF1E01A827B6}" srcOrd="3" destOrd="0" presId="urn:microsoft.com/office/officeart/2005/8/layout/equation2"/>
    <dgm:cxn modelId="{68AE7D55-44CE-4A80-846F-D87D87032AEF}" type="presParOf" srcId="{C3BC550C-0A9C-4FAA-ABBE-5966FB5AC208}" destId="{D214F541-2AD3-4DC6-998F-4F31FD5B9F16}" srcOrd="4" destOrd="0" presId="urn:microsoft.com/office/officeart/2005/8/layout/equation2"/>
    <dgm:cxn modelId="{261ED3FC-C678-4C4E-9522-E4643AEA58ED}" type="presParOf" srcId="{752F9F06-53A9-4704-BE04-4BAB8433141F}" destId="{C2599E1C-4613-43E1-A97B-9957FA45B2E2}" srcOrd="1" destOrd="0" presId="urn:microsoft.com/office/officeart/2005/8/layout/equation2"/>
    <dgm:cxn modelId="{0F7A605E-FF96-44BC-ABF4-1D6AFD767AB5}" type="presParOf" srcId="{C2599E1C-4613-43E1-A97B-9957FA45B2E2}" destId="{1974BEB8-5892-4BB2-9B8F-6B1AD382C14A}" srcOrd="0" destOrd="0" presId="urn:microsoft.com/office/officeart/2005/8/layout/equation2"/>
    <dgm:cxn modelId="{14BD7509-264A-4621-865E-BA958FB0055B}" type="presParOf" srcId="{752F9F06-53A9-4704-BE04-4BAB8433141F}" destId="{120CEAE6-A09D-4667-9B79-2ECB9782843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77CE38-D3BB-4727-A367-2056AF4B79F7}"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s-CL"/>
        </a:p>
      </dgm:t>
    </dgm:pt>
    <dgm:pt modelId="{6383CC03-E26A-4A8F-A7D3-61FB0C1702BF}">
      <dgm:prSet phldrT="[Texto]" custT="1"/>
      <dgm:spPr/>
      <dgm:t>
        <a:bodyPr/>
        <a:lstStyle/>
        <a:p>
          <a:r>
            <a:rPr lang="es-CL" sz="2000" dirty="0" smtClean="0"/>
            <a:t>Lineamientos Estratégicos</a:t>
          </a:r>
          <a:endParaRPr lang="es-CL" sz="2000" dirty="0"/>
        </a:p>
      </dgm:t>
    </dgm:pt>
    <dgm:pt modelId="{5B002A62-722E-4AED-B892-9EB84F9AF57D}" type="parTrans" cxnId="{58561B5B-F790-472B-978D-CDE53C34CE87}">
      <dgm:prSet/>
      <dgm:spPr/>
      <dgm:t>
        <a:bodyPr/>
        <a:lstStyle/>
        <a:p>
          <a:endParaRPr lang="es-CL" sz="1800"/>
        </a:p>
      </dgm:t>
    </dgm:pt>
    <dgm:pt modelId="{F6827DA1-C5BC-485C-B8E9-2BC37C18AC1F}" type="sibTrans" cxnId="{58561B5B-F790-472B-978D-CDE53C34CE87}">
      <dgm:prSet/>
      <dgm:spPr/>
      <dgm:t>
        <a:bodyPr/>
        <a:lstStyle/>
        <a:p>
          <a:endParaRPr lang="es-CL" sz="1800"/>
        </a:p>
      </dgm:t>
    </dgm:pt>
    <dgm:pt modelId="{98F1F899-3F09-4352-A38E-669FB2C96F50}">
      <dgm:prSet phldrT="[Texto]" custT="1"/>
      <dgm:spPr/>
      <dgm:t>
        <a:bodyPr/>
        <a:lstStyle/>
        <a:p>
          <a:r>
            <a:rPr lang="es-CL" sz="2000" dirty="0" smtClean="0"/>
            <a:t>Establecimientos de Equipos</a:t>
          </a:r>
          <a:endParaRPr lang="es-CL" sz="2000" dirty="0"/>
        </a:p>
      </dgm:t>
    </dgm:pt>
    <dgm:pt modelId="{7F869D8F-97C5-4223-9E4E-BB12469FB83F}" type="parTrans" cxnId="{E5B54F1E-AABD-4F25-8524-C547F657874A}">
      <dgm:prSet/>
      <dgm:spPr/>
      <dgm:t>
        <a:bodyPr/>
        <a:lstStyle/>
        <a:p>
          <a:endParaRPr lang="es-CL" sz="1800"/>
        </a:p>
      </dgm:t>
    </dgm:pt>
    <dgm:pt modelId="{D8294ED9-B6D6-485C-8BC5-629D2F5CFA5D}" type="sibTrans" cxnId="{E5B54F1E-AABD-4F25-8524-C547F657874A}">
      <dgm:prSet/>
      <dgm:spPr/>
      <dgm:t>
        <a:bodyPr/>
        <a:lstStyle/>
        <a:p>
          <a:endParaRPr lang="es-CL" sz="1800"/>
        </a:p>
      </dgm:t>
    </dgm:pt>
    <dgm:pt modelId="{5032134F-66E9-4760-91B4-D512B12B3240}">
      <dgm:prSet phldrT="[Texto]" custT="1"/>
      <dgm:spPr/>
      <dgm:t>
        <a:bodyPr/>
        <a:lstStyle/>
        <a:p>
          <a:r>
            <a:rPr lang="es-CL" sz="2000" dirty="0" smtClean="0"/>
            <a:t>Establecimiento de Metas</a:t>
          </a:r>
          <a:endParaRPr lang="es-CL" sz="2000" dirty="0"/>
        </a:p>
      </dgm:t>
    </dgm:pt>
    <dgm:pt modelId="{BC8B2403-151B-471F-983D-DA83FAD6EE33}" type="parTrans" cxnId="{C1474544-23C7-40DF-86E8-C5D8C8BF95D7}">
      <dgm:prSet/>
      <dgm:spPr/>
      <dgm:t>
        <a:bodyPr/>
        <a:lstStyle/>
        <a:p>
          <a:endParaRPr lang="es-CL" sz="1800"/>
        </a:p>
      </dgm:t>
    </dgm:pt>
    <dgm:pt modelId="{852E46DC-C927-4A70-8815-AE16440154FF}" type="sibTrans" cxnId="{C1474544-23C7-40DF-86E8-C5D8C8BF95D7}">
      <dgm:prSet/>
      <dgm:spPr/>
      <dgm:t>
        <a:bodyPr/>
        <a:lstStyle/>
        <a:p>
          <a:endParaRPr lang="es-CL" sz="1800"/>
        </a:p>
      </dgm:t>
    </dgm:pt>
    <dgm:pt modelId="{CCE254A5-42D9-46B1-A867-C96A8E0C657B}">
      <dgm:prSet phldrT="[Texto]" custT="1"/>
      <dgm:spPr/>
      <dgm:t>
        <a:bodyPr/>
        <a:lstStyle/>
        <a:p>
          <a:r>
            <a:rPr lang="es-CL" sz="1400" dirty="0" smtClean="0"/>
            <a:t>Indicadores</a:t>
          </a:r>
          <a:endParaRPr lang="es-CL" sz="1400" dirty="0"/>
        </a:p>
      </dgm:t>
    </dgm:pt>
    <dgm:pt modelId="{B42AD317-7354-4F8E-B639-5704FB9B7D8D}" type="parTrans" cxnId="{F9183E30-499D-4B4A-97C3-A2AD8B1449C5}">
      <dgm:prSet/>
      <dgm:spPr/>
      <dgm:t>
        <a:bodyPr/>
        <a:lstStyle/>
        <a:p>
          <a:endParaRPr lang="es-CL" sz="1600"/>
        </a:p>
      </dgm:t>
    </dgm:pt>
    <dgm:pt modelId="{467F8DC6-4305-45D2-8F37-B067401DCC90}" type="sibTrans" cxnId="{F9183E30-499D-4B4A-97C3-A2AD8B1449C5}">
      <dgm:prSet/>
      <dgm:spPr/>
      <dgm:t>
        <a:bodyPr/>
        <a:lstStyle/>
        <a:p>
          <a:endParaRPr lang="es-CL" sz="1600"/>
        </a:p>
      </dgm:t>
    </dgm:pt>
    <dgm:pt modelId="{F1C9BE6E-5E36-499D-B6A1-3CF93FDE3AA7}">
      <dgm:prSet phldrT="[Texto]" custT="1"/>
      <dgm:spPr/>
      <dgm:t>
        <a:bodyPr/>
        <a:lstStyle/>
        <a:p>
          <a:r>
            <a:rPr lang="es-CL" sz="1400" dirty="0" smtClean="0"/>
            <a:t>Ponderadores</a:t>
          </a:r>
          <a:endParaRPr lang="es-CL" sz="1400" dirty="0"/>
        </a:p>
      </dgm:t>
    </dgm:pt>
    <dgm:pt modelId="{87DA59AF-44BA-454D-9887-89A0AD75ADE0}" type="parTrans" cxnId="{1D5593C9-7BB0-4102-9727-B510A6B0A65B}">
      <dgm:prSet/>
      <dgm:spPr/>
      <dgm:t>
        <a:bodyPr/>
        <a:lstStyle/>
        <a:p>
          <a:endParaRPr lang="es-CL" sz="1600"/>
        </a:p>
      </dgm:t>
    </dgm:pt>
    <dgm:pt modelId="{313C7F71-7C7F-428A-B130-A49CA0A25DC0}" type="sibTrans" cxnId="{1D5593C9-7BB0-4102-9727-B510A6B0A65B}">
      <dgm:prSet/>
      <dgm:spPr/>
      <dgm:t>
        <a:bodyPr/>
        <a:lstStyle/>
        <a:p>
          <a:endParaRPr lang="es-CL" sz="1600"/>
        </a:p>
      </dgm:t>
    </dgm:pt>
    <dgm:pt modelId="{D25742CB-0447-4339-B7A6-B21A0F5D6E56}">
      <dgm:prSet phldrT="[Texto]" custT="1"/>
      <dgm:spPr/>
      <dgm:t>
        <a:bodyPr/>
        <a:lstStyle/>
        <a:p>
          <a:r>
            <a:rPr lang="es-CL" sz="1400" dirty="0" smtClean="0"/>
            <a:t> Medios de Verificación</a:t>
          </a:r>
          <a:endParaRPr lang="es-CL" sz="1400" dirty="0"/>
        </a:p>
      </dgm:t>
    </dgm:pt>
    <dgm:pt modelId="{EADF1B36-AD80-441B-B051-2CFC8806CC86}" type="parTrans" cxnId="{D5426EAC-33FD-48E5-B504-D03EB25A48C6}">
      <dgm:prSet/>
      <dgm:spPr/>
      <dgm:t>
        <a:bodyPr/>
        <a:lstStyle/>
        <a:p>
          <a:endParaRPr lang="es-CL" sz="1600"/>
        </a:p>
      </dgm:t>
    </dgm:pt>
    <dgm:pt modelId="{EAC7C2A7-D2FD-4506-8706-4EA2D2876CC2}" type="sibTrans" cxnId="{D5426EAC-33FD-48E5-B504-D03EB25A48C6}">
      <dgm:prSet/>
      <dgm:spPr/>
      <dgm:t>
        <a:bodyPr/>
        <a:lstStyle/>
        <a:p>
          <a:endParaRPr lang="es-CL" sz="1600"/>
        </a:p>
      </dgm:t>
    </dgm:pt>
    <dgm:pt modelId="{D69DC440-9BB8-42AB-87E3-BCD0F23B9767}">
      <dgm:prSet phldrT="[Texto]" custT="1"/>
      <dgm:spPr/>
      <dgm:t>
        <a:bodyPr/>
        <a:lstStyle/>
        <a:p>
          <a:r>
            <a:rPr lang="es-CL" sz="2000" dirty="0" smtClean="0"/>
            <a:t>Implementación</a:t>
          </a:r>
        </a:p>
      </dgm:t>
    </dgm:pt>
    <dgm:pt modelId="{5010ABFD-083A-4614-AFC6-A1C371BF1C90}" type="sibTrans" cxnId="{C123A68C-8A74-468A-8781-274230D6D4F0}">
      <dgm:prSet/>
      <dgm:spPr/>
      <dgm:t>
        <a:bodyPr/>
        <a:lstStyle/>
        <a:p>
          <a:endParaRPr lang="es-CL" sz="1800"/>
        </a:p>
      </dgm:t>
    </dgm:pt>
    <dgm:pt modelId="{B62E6AC5-A422-4588-B3C5-FBF9AE2647E7}" type="parTrans" cxnId="{C123A68C-8A74-468A-8781-274230D6D4F0}">
      <dgm:prSet/>
      <dgm:spPr/>
      <dgm:t>
        <a:bodyPr/>
        <a:lstStyle/>
        <a:p>
          <a:endParaRPr lang="es-CL" sz="1800"/>
        </a:p>
      </dgm:t>
    </dgm:pt>
    <dgm:pt modelId="{54708DE4-E856-48CA-A638-00A65DBE4ACA}">
      <dgm:prSet phldrT="[Texto]" custT="1"/>
      <dgm:spPr/>
      <dgm:t>
        <a:bodyPr/>
        <a:lstStyle/>
        <a:p>
          <a:r>
            <a:rPr lang="es-CL" sz="2000" dirty="0" smtClean="0"/>
            <a:t>Seguimiento y Validación</a:t>
          </a:r>
        </a:p>
      </dgm:t>
    </dgm:pt>
    <dgm:pt modelId="{BA5238A4-5EEE-43BC-B01C-8D096509FF4E}" type="parTrans" cxnId="{0102AB3B-780B-4883-B47D-AAAE84820CA7}">
      <dgm:prSet/>
      <dgm:spPr/>
      <dgm:t>
        <a:bodyPr/>
        <a:lstStyle/>
        <a:p>
          <a:endParaRPr lang="es-CL"/>
        </a:p>
      </dgm:t>
    </dgm:pt>
    <dgm:pt modelId="{2EE81B9F-12D2-47E4-8E90-E7CFA284D3B5}" type="sibTrans" cxnId="{0102AB3B-780B-4883-B47D-AAAE84820CA7}">
      <dgm:prSet/>
      <dgm:spPr/>
      <dgm:t>
        <a:bodyPr/>
        <a:lstStyle/>
        <a:p>
          <a:endParaRPr lang="es-CL"/>
        </a:p>
      </dgm:t>
    </dgm:pt>
    <dgm:pt modelId="{38328F73-C4B5-40D3-A92B-F7417A7C6053}" type="pres">
      <dgm:prSet presAssocID="{D877CE38-D3BB-4727-A367-2056AF4B79F7}" presName="rootnode" presStyleCnt="0">
        <dgm:presLayoutVars>
          <dgm:chMax/>
          <dgm:chPref/>
          <dgm:dir/>
          <dgm:animLvl val="lvl"/>
        </dgm:presLayoutVars>
      </dgm:prSet>
      <dgm:spPr/>
      <dgm:t>
        <a:bodyPr/>
        <a:lstStyle/>
        <a:p>
          <a:endParaRPr lang="es-CL"/>
        </a:p>
      </dgm:t>
    </dgm:pt>
    <dgm:pt modelId="{4FD57509-8881-4384-9BFB-23B0E59C2F3B}" type="pres">
      <dgm:prSet presAssocID="{6383CC03-E26A-4A8F-A7D3-61FB0C1702BF}" presName="composite" presStyleCnt="0"/>
      <dgm:spPr/>
    </dgm:pt>
    <dgm:pt modelId="{28B3C2D6-1F4C-4A21-95F5-9C4762F07EE9}" type="pres">
      <dgm:prSet presAssocID="{6383CC03-E26A-4A8F-A7D3-61FB0C1702BF}" presName="bentUpArrow1" presStyleLbl="alignImgPlace1" presStyleIdx="0" presStyleCnt="4" custLinFactNeighborX="-39818"/>
      <dgm:spPr/>
    </dgm:pt>
    <dgm:pt modelId="{9AA91FA7-743F-430A-9EA8-1E39CF2EDB75}" type="pres">
      <dgm:prSet presAssocID="{6383CC03-E26A-4A8F-A7D3-61FB0C1702BF}" presName="ParentText" presStyleLbl="node1" presStyleIdx="0" presStyleCnt="5" custScaleX="192011">
        <dgm:presLayoutVars>
          <dgm:chMax val="1"/>
          <dgm:chPref val="1"/>
          <dgm:bulletEnabled val="1"/>
        </dgm:presLayoutVars>
      </dgm:prSet>
      <dgm:spPr/>
      <dgm:t>
        <a:bodyPr/>
        <a:lstStyle/>
        <a:p>
          <a:endParaRPr lang="es-CL"/>
        </a:p>
      </dgm:t>
    </dgm:pt>
    <dgm:pt modelId="{C274DC95-018F-4933-ABA4-17C90CCA1AE9}" type="pres">
      <dgm:prSet presAssocID="{6383CC03-E26A-4A8F-A7D3-61FB0C1702BF}" presName="ChildText" presStyleLbl="revTx" presStyleIdx="0" presStyleCnt="4">
        <dgm:presLayoutVars>
          <dgm:chMax val="0"/>
          <dgm:chPref val="0"/>
          <dgm:bulletEnabled val="1"/>
        </dgm:presLayoutVars>
      </dgm:prSet>
      <dgm:spPr/>
      <dgm:t>
        <a:bodyPr/>
        <a:lstStyle/>
        <a:p>
          <a:endParaRPr lang="es-CL"/>
        </a:p>
      </dgm:t>
    </dgm:pt>
    <dgm:pt modelId="{A237F1B4-0DD3-4DD8-9127-8EAF5E2421C5}" type="pres">
      <dgm:prSet presAssocID="{F6827DA1-C5BC-485C-B8E9-2BC37C18AC1F}" presName="sibTrans" presStyleCnt="0"/>
      <dgm:spPr/>
    </dgm:pt>
    <dgm:pt modelId="{FC880F4C-A5FA-4654-B142-C4810305E658}" type="pres">
      <dgm:prSet presAssocID="{98F1F899-3F09-4352-A38E-669FB2C96F50}" presName="composite" presStyleCnt="0"/>
      <dgm:spPr/>
    </dgm:pt>
    <dgm:pt modelId="{F43AB9BA-E4D7-4372-8921-A8243BD6C2E1}" type="pres">
      <dgm:prSet presAssocID="{98F1F899-3F09-4352-A38E-669FB2C96F50}" presName="bentUpArrow1" presStyleLbl="alignImgPlace1" presStyleIdx="1" presStyleCnt="4" custLinFactNeighborX="-39818"/>
      <dgm:spPr/>
    </dgm:pt>
    <dgm:pt modelId="{0E849606-D85C-4306-BB90-A4F3B88A67C5}" type="pres">
      <dgm:prSet presAssocID="{98F1F899-3F09-4352-A38E-669FB2C96F50}" presName="ParentText" presStyleLbl="node1" presStyleIdx="1" presStyleCnt="5" custScaleX="192011">
        <dgm:presLayoutVars>
          <dgm:chMax val="1"/>
          <dgm:chPref val="1"/>
          <dgm:bulletEnabled val="1"/>
        </dgm:presLayoutVars>
      </dgm:prSet>
      <dgm:spPr/>
      <dgm:t>
        <a:bodyPr/>
        <a:lstStyle/>
        <a:p>
          <a:endParaRPr lang="es-CL"/>
        </a:p>
      </dgm:t>
    </dgm:pt>
    <dgm:pt modelId="{AE8069E4-D4DA-4B8D-B54C-7067496ABBEE}" type="pres">
      <dgm:prSet presAssocID="{98F1F899-3F09-4352-A38E-669FB2C96F50}" presName="ChildText" presStyleLbl="revTx" presStyleIdx="1" presStyleCnt="4">
        <dgm:presLayoutVars>
          <dgm:chMax val="0"/>
          <dgm:chPref val="0"/>
          <dgm:bulletEnabled val="1"/>
        </dgm:presLayoutVars>
      </dgm:prSet>
      <dgm:spPr/>
      <dgm:t>
        <a:bodyPr/>
        <a:lstStyle/>
        <a:p>
          <a:endParaRPr lang="es-CL"/>
        </a:p>
      </dgm:t>
    </dgm:pt>
    <dgm:pt modelId="{7EE7F424-8584-49C1-8010-F4FDF0854DEB}" type="pres">
      <dgm:prSet presAssocID="{D8294ED9-B6D6-485C-8BC5-629D2F5CFA5D}" presName="sibTrans" presStyleCnt="0"/>
      <dgm:spPr/>
    </dgm:pt>
    <dgm:pt modelId="{932B6E68-CA1C-430D-B56C-0F226B78456E}" type="pres">
      <dgm:prSet presAssocID="{5032134F-66E9-4760-91B4-D512B12B3240}" presName="composite" presStyleCnt="0"/>
      <dgm:spPr/>
    </dgm:pt>
    <dgm:pt modelId="{A259A11A-A46D-4C61-8B7D-6CFF59A756D0}" type="pres">
      <dgm:prSet presAssocID="{5032134F-66E9-4760-91B4-D512B12B3240}" presName="bentUpArrow1" presStyleLbl="alignImgPlace1" presStyleIdx="2" presStyleCnt="4" custLinFactNeighborX="-39818"/>
      <dgm:spPr/>
    </dgm:pt>
    <dgm:pt modelId="{8962187F-31CC-48CD-91A5-B9D11FAA08BD}" type="pres">
      <dgm:prSet presAssocID="{5032134F-66E9-4760-91B4-D512B12B3240}" presName="ParentText" presStyleLbl="node1" presStyleIdx="2" presStyleCnt="5" custScaleX="192011">
        <dgm:presLayoutVars>
          <dgm:chMax val="1"/>
          <dgm:chPref val="1"/>
          <dgm:bulletEnabled val="1"/>
        </dgm:presLayoutVars>
      </dgm:prSet>
      <dgm:spPr/>
      <dgm:t>
        <a:bodyPr/>
        <a:lstStyle/>
        <a:p>
          <a:endParaRPr lang="es-CL"/>
        </a:p>
      </dgm:t>
    </dgm:pt>
    <dgm:pt modelId="{8ABAFFD2-7E92-4880-907B-A39924381EE8}" type="pres">
      <dgm:prSet presAssocID="{5032134F-66E9-4760-91B4-D512B12B3240}" presName="ChildText" presStyleLbl="revTx" presStyleIdx="2" presStyleCnt="4" custScaleX="263600" custLinFactX="56267" custLinFactNeighborX="100000" custLinFactNeighborY="-4323">
        <dgm:presLayoutVars>
          <dgm:chMax val="0"/>
          <dgm:chPref val="0"/>
          <dgm:bulletEnabled val="1"/>
        </dgm:presLayoutVars>
      </dgm:prSet>
      <dgm:spPr/>
      <dgm:t>
        <a:bodyPr/>
        <a:lstStyle/>
        <a:p>
          <a:endParaRPr lang="es-CL"/>
        </a:p>
      </dgm:t>
    </dgm:pt>
    <dgm:pt modelId="{67FEE58C-0B26-4D67-B59A-2CDCC5187943}" type="pres">
      <dgm:prSet presAssocID="{852E46DC-C927-4A70-8815-AE16440154FF}" presName="sibTrans" presStyleCnt="0"/>
      <dgm:spPr/>
    </dgm:pt>
    <dgm:pt modelId="{A6BD8281-86DA-426A-9540-880727ED52C0}" type="pres">
      <dgm:prSet presAssocID="{D69DC440-9BB8-42AB-87E3-BCD0F23B9767}" presName="composite" presStyleCnt="0"/>
      <dgm:spPr/>
    </dgm:pt>
    <dgm:pt modelId="{42561257-C92A-4D25-890A-4D1ECC8101CF}" type="pres">
      <dgm:prSet presAssocID="{D69DC440-9BB8-42AB-87E3-BCD0F23B9767}" presName="bentUpArrow1" presStyleLbl="alignImgPlace1" presStyleIdx="3" presStyleCnt="4"/>
      <dgm:spPr/>
    </dgm:pt>
    <dgm:pt modelId="{D89E4E72-4A3B-4ABE-9A92-8BFF6C162DB8}" type="pres">
      <dgm:prSet presAssocID="{D69DC440-9BB8-42AB-87E3-BCD0F23B9767}" presName="ParentText" presStyleLbl="node1" presStyleIdx="3" presStyleCnt="5" custScaleX="192011">
        <dgm:presLayoutVars>
          <dgm:chMax val="1"/>
          <dgm:chPref val="1"/>
          <dgm:bulletEnabled val="1"/>
        </dgm:presLayoutVars>
      </dgm:prSet>
      <dgm:spPr/>
      <dgm:t>
        <a:bodyPr/>
        <a:lstStyle/>
        <a:p>
          <a:endParaRPr lang="es-CL"/>
        </a:p>
      </dgm:t>
    </dgm:pt>
    <dgm:pt modelId="{6A4E29C5-8677-42DB-B603-42349756FA6A}" type="pres">
      <dgm:prSet presAssocID="{D69DC440-9BB8-42AB-87E3-BCD0F23B9767}" presName="ChildText" presStyleLbl="revTx" presStyleIdx="3" presStyleCnt="4">
        <dgm:presLayoutVars>
          <dgm:chMax val="0"/>
          <dgm:chPref val="0"/>
          <dgm:bulletEnabled val="1"/>
        </dgm:presLayoutVars>
      </dgm:prSet>
      <dgm:spPr/>
    </dgm:pt>
    <dgm:pt modelId="{6E5E7238-9C52-4C0A-B95E-DF6E09660F11}" type="pres">
      <dgm:prSet presAssocID="{5010ABFD-083A-4614-AFC6-A1C371BF1C90}" presName="sibTrans" presStyleCnt="0"/>
      <dgm:spPr/>
    </dgm:pt>
    <dgm:pt modelId="{A58FE1E7-8993-456A-BEB3-8465B8C35A1E}" type="pres">
      <dgm:prSet presAssocID="{54708DE4-E856-48CA-A638-00A65DBE4ACA}" presName="composite" presStyleCnt="0"/>
      <dgm:spPr/>
    </dgm:pt>
    <dgm:pt modelId="{5138FDE7-57AC-4CEF-9882-1BC70C655BA9}" type="pres">
      <dgm:prSet presAssocID="{54708DE4-E856-48CA-A638-00A65DBE4ACA}" presName="ParentText" presStyleLbl="node1" presStyleIdx="4" presStyleCnt="5" custScaleX="217989">
        <dgm:presLayoutVars>
          <dgm:chMax val="1"/>
          <dgm:chPref val="1"/>
          <dgm:bulletEnabled val="1"/>
        </dgm:presLayoutVars>
      </dgm:prSet>
      <dgm:spPr/>
      <dgm:t>
        <a:bodyPr/>
        <a:lstStyle/>
        <a:p>
          <a:endParaRPr lang="es-CL"/>
        </a:p>
      </dgm:t>
    </dgm:pt>
  </dgm:ptLst>
  <dgm:cxnLst>
    <dgm:cxn modelId="{C1474544-23C7-40DF-86E8-C5D8C8BF95D7}" srcId="{D877CE38-D3BB-4727-A367-2056AF4B79F7}" destId="{5032134F-66E9-4760-91B4-D512B12B3240}" srcOrd="2" destOrd="0" parTransId="{BC8B2403-151B-471F-983D-DA83FAD6EE33}" sibTransId="{852E46DC-C927-4A70-8815-AE16440154FF}"/>
    <dgm:cxn modelId="{F9183E30-499D-4B4A-97C3-A2AD8B1449C5}" srcId="{5032134F-66E9-4760-91B4-D512B12B3240}" destId="{CCE254A5-42D9-46B1-A867-C96A8E0C657B}" srcOrd="0" destOrd="0" parTransId="{B42AD317-7354-4F8E-B639-5704FB9B7D8D}" sibTransId="{467F8DC6-4305-45D2-8F37-B067401DCC90}"/>
    <dgm:cxn modelId="{B9691375-243F-4C0F-9E41-EE799DD0E8AB}" type="presOf" srcId="{6383CC03-E26A-4A8F-A7D3-61FB0C1702BF}" destId="{9AA91FA7-743F-430A-9EA8-1E39CF2EDB75}" srcOrd="0" destOrd="0" presId="urn:microsoft.com/office/officeart/2005/8/layout/StepDownProcess"/>
    <dgm:cxn modelId="{868F9D88-1F0A-4CDC-BF70-290000C93353}" type="presOf" srcId="{F1C9BE6E-5E36-499D-B6A1-3CF93FDE3AA7}" destId="{8ABAFFD2-7E92-4880-907B-A39924381EE8}" srcOrd="0" destOrd="1" presId="urn:microsoft.com/office/officeart/2005/8/layout/StepDownProcess"/>
    <dgm:cxn modelId="{6369AEAC-6AA9-4800-B741-C4ECF105C83D}" type="presOf" srcId="{5032134F-66E9-4760-91B4-D512B12B3240}" destId="{8962187F-31CC-48CD-91A5-B9D11FAA08BD}" srcOrd="0" destOrd="0" presId="urn:microsoft.com/office/officeart/2005/8/layout/StepDownProcess"/>
    <dgm:cxn modelId="{E5B54F1E-AABD-4F25-8524-C547F657874A}" srcId="{D877CE38-D3BB-4727-A367-2056AF4B79F7}" destId="{98F1F899-3F09-4352-A38E-669FB2C96F50}" srcOrd="1" destOrd="0" parTransId="{7F869D8F-97C5-4223-9E4E-BB12469FB83F}" sibTransId="{D8294ED9-B6D6-485C-8BC5-629D2F5CFA5D}"/>
    <dgm:cxn modelId="{4EA8DC11-E280-46FC-B9EC-AF1B97E98D60}" type="presOf" srcId="{CCE254A5-42D9-46B1-A867-C96A8E0C657B}" destId="{8ABAFFD2-7E92-4880-907B-A39924381EE8}" srcOrd="0" destOrd="0" presId="urn:microsoft.com/office/officeart/2005/8/layout/StepDownProcess"/>
    <dgm:cxn modelId="{1D5593C9-7BB0-4102-9727-B510A6B0A65B}" srcId="{5032134F-66E9-4760-91B4-D512B12B3240}" destId="{F1C9BE6E-5E36-499D-B6A1-3CF93FDE3AA7}" srcOrd="1" destOrd="0" parTransId="{87DA59AF-44BA-454D-9887-89A0AD75ADE0}" sibTransId="{313C7F71-7C7F-428A-B130-A49CA0A25DC0}"/>
    <dgm:cxn modelId="{D5426EAC-33FD-48E5-B504-D03EB25A48C6}" srcId="{5032134F-66E9-4760-91B4-D512B12B3240}" destId="{D25742CB-0447-4339-B7A6-B21A0F5D6E56}" srcOrd="2" destOrd="0" parTransId="{EADF1B36-AD80-441B-B051-2CFC8806CC86}" sibTransId="{EAC7C2A7-D2FD-4506-8706-4EA2D2876CC2}"/>
    <dgm:cxn modelId="{0102AB3B-780B-4883-B47D-AAAE84820CA7}" srcId="{D877CE38-D3BB-4727-A367-2056AF4B79F7}" destId="{54708DE4-E856-48CA-A638-00A65DBE4ACA}" srcOrd="4" destOrd="0" parTransId="{BA5238A4-5EEE-43BC-B01C-8D096509FF4E}" sibTransId="{2EE81B9F-12D2-47E4-8E90-E7CFA284D3B5}"/>
    <dgm:cxn modelId="{58561B5B-F790-472B-978D-CDE53C34CE87}" srcId="{D877CE38-D3BB-4727-A367-2056AF4B79F7}" destId="{6383CC03-E26A-4A8F-A7D3-61FB0C1702BF}" srcOrd="0" destOrd="0" parTransId="{5B002A62-722E-4AED-B892-9EB84F9AF57D}" sibTransId="{F6827DA1-C5BC-485C-B8E9-2BC37C18AC1F}"/>
    <dgm:cxn modelId="{E9C51A23-6BD7-459E-9763-8307DE4E4E59}" type="presOf" srcId="{D69DC440-9BB8-42AB-87E3-BCD0F23B9767}" destId="{D89E4E72-4A3B-4ABE-9A92-8BFF6C162DB8}" srcOrd="0" destOrd="0" presId="urn:microsoft.com/office/officeart/2005/8/layout/StepDownProcess"/>
    <dgm:cxn modelId="{DFCE86B7-C5D3-4143-830A-71622C12E45D}" type="presOf" srcId="{D25742CB-0447-4339-B7A6-B21A0F5D6E56}" destId="{8ABAFFD2-7E92-4880-907B-A39924381EE8}" srcOrd="0" destOrd="2" presId="urn:microsoft.com/office/officeart/2005/8/layout/StepDownProcess"/>
    <dgm:cxn modelId="{1C232FD4-ABEB-4F5B-B64D-78F7D61F7BCE}" type="presOf" srcId="{D877CE38-D3BB-4727-A367-2056AF4B79F7}" destId="{38328F73-C4B5-40D3-A92B-F7417A7C6053}" srcOrd="0" destOrd="0" presId="urn:microsoft.com/office/officeart/2005/8/layout/StepDownProcess"/>
    <dgm:cxn modelId="{C123A68C-8A74-468A-8781-274230D6D4F0}" srcId="{D877CE38-D3BB-4727-A367-2056AF4B79F7}" destId="{D69DC440-9BB8-42AB-87E3-BCD0F23B9767}" srcOrd="3" destOrd="0" parTransId="{B62E6AC5-A422-4588-B3C5-FBF9AE2647E7}" sibTransId="{5010ABFD-083A-4614-AFC6-A1C371BF1C90}"/>
    <dgm:cxn modelId="{2AE1BF75-4A05-4FC7-9842-E4C8F7F33ACD}" type="presOf" srcId="{54708DE4-E856-48CA-A638-00A65DBE4ACA}" destId="{5138FDE7-57AC-4CEF-9882-1BC70C655BA9}" srcOrd="0" destOrd="0" presId="urn:microsoft.com/office/officeart/2005/8/layout/StepDownProcess"/>
    <dgm:cxn modelId="{4206EB9C-BE4C-4514-B214-0933016836D2}" type="presOf" srcId="{98F1F899-3F09-4352-A38E-669FB2C96F50}" destId="{0E849606-D85C-4306-BB90-A4F3B88A67C5}" srcOrd="0" destOrd="0" presId="urn:microsoft.com/office/officeart/2005/8/layout/StepDownProcess"/>
    <dgm:cxn modelId="{6034E8CF-FA2D-48DD-8450-CCE0687117D2}" type="presParOf" srcId="{38328F73-C4B5-40D3-A92B-F7417A7C6053}" destId="{4FD57509-8881-4384-9BFB-23B0E59C2F3B}" srcOrd="0" destOrd="0" presId="urn:microsoft.com/office/officeart/2005/8/layout/StepDownProcess"/>
    <dgm:cxn modelId="{9DD2ED0C-246B-4942-9BCC-71D062F7545A}" type="presParOf" srcId="{4FD57509-8881-4384-9BFB-23B0E59C2F3B}" destId="{28B3C2D6-1F4C-4A21-95F5-9C4762F07EE9}" srcOrd="0" destOrd="0" presId="urn:microsoft.com/office/officeart/2005/8/layout/StepDownProcess"/>
    <dgm:cxn modelId="{EF8FC2C3-B01A-4001-9099-9DB43280AE71}" type="presParOf" srcId="{4FD57509-8881-4384-9BFB-23B0E59C2F3B}" destId="{9AA91FA7-743F-430A-9EA8-1E39CF2EDB75}" srcOrd="1" destOrd="0" presId="urn:microsoft.com/office/officeart/2005/8/layout/StepDownProcess"/>
    <dgm:cxn modelId="{6446931D-906B-418C-BE09-D3507B9592B2}" type="presParOf" srcId="{4FD57509-8881-4384-9BFB-23B0E59C2F3B}" destId="{C274DC95-018F-4933-ABA4-17C90CCA1AE9}" srcOrd="2" destOrd="0" presId="urn:microsoft.com/office/officeart/2005/8/layout/StepDownProcess"/>
    <dgm:cxn modelId="{41A3BB95-4B89-4467-9B8B-F1F4F0351585}" type="presParOf" srcId="{38328F73-C4B5-40D3-A92B-F7417A7C6053}" destId="{A237F1B4-0DD3-4DD8-9127-8EAF5E2421C5}" srcOrd="1" destOrd="0" presId="urn:microsoft.com/office/officeart/2005/8/layout/StepDownProcess"/>
    <dgm:cxn modelId="{16E97DA3-E1C4-4E2A-91CF-8BA287E3D347}" type="presParOf" srcId="{38328F73-C4B5-40D3-A92B-F7417A7C6053}" destId="{FC880F4C-A5FA-4654-B142-C4810305E658}" srcOrd="2" destOrd="0" presId="urn:microsoft.com/office/officeart/2005/8/layout/StepDownProcess"/>
    <dgm:cxn modelId="{C493BE23-2606-4752-AD02-1366BE773D8E}" type="presParOf" srcId="{FC880F4C-A5FA-4654-B142-C4810305E658}" destId="{F43AB9BA-E4D7-4372-8921-A8243BD6C2E1}" srcOrd="0" destOrd="0" presId="urn:microsoft.com/office/officeart/2005/8/layout/StepDownProcess"/>
    <dgm:cxn modelId="{3247C5D8-6518-4FE8-A0BC-7709036EAB60}" type="presParOf" srcId="{FC880F4C-A5FA-4654-B142-C4810305E658}" destId="{0E849606-D85C-4306-BB90-A4F3B88A67C5}" srcOrd="1" destOrd="0" presId="urn:microsoft.com/office/officeart/2005/8/layout/StepDownProcess"/>
    <dgm:cxn modelId="{25AF55EE-15D5-470E-814E-05BD5990757D}" type="presParOf" srcId="{FC880F4C-A5FA-4654-B142-C4810305E658}" destId="{AE8069E4-D4DA-4B8D-B54C-7067496ABBEE}" srcOrd="2" destOrd="0" presId="urn:microsoft.com/office/officeart/2005/8/layout/StepDownProcess"/>
    <dgm:cxn modelId="{5D6301F3-0229-44E3-B530-00AA799E9C7E}" type="presParOf" srcId="{38328F73-C4B5-40D3-A92B-F7417A7C6053}" destId="{7EE7F424-8584-49C1-8010-F4FDF0854DEB}" srcOrd="3" destOrd="0" presId="urn:microsoft.com/office/officeart/2005/8/layout/StepDownProcess"/>
    <dgm:cxn modelId="{653D27F0-AE3F-4D6D-96FF-F415DE055296}" type="presParOf" srcId="{38328F73-C4B5-40D3-A92B-F7417A7C6053}" destId="{932B6E68-CA1C-430D-B56C-0F226B78456E}" srcOrd="4" destOrd="0" presId="urn:microsoft.com/office/officeart/2005/8/layout/StepDownProcess"/>
    <dgm:cxn modelId="{78C63B56-D2B1-46F1-B39D-8B24122C4312}" type="presParOf" srcId="{932B6E68-CA1C-430D-B56C-0F226B78456E}" destId="{A259A11A-A46D-4C61-8B7D-6CFF59A756D0}" srcOrd="0" destOrd="0" presId="urn:microsoft.com/office/officeart/2005/8/layout/StepDownProcess"/>
    <dgm:cxn modelId="{D4DC2B8A-F98A-4F40-A86C-B8EFB265B3CA}" type="presParOf" srcId="{932B6E68-CA1C-430D-B56C-0F226B78456E}" destId="{8962187F-31CC-48CD-91A5-B9D11FAA08BD}" srcOrd="1" destOrd="0" presId="urn:microsoft.com/office/officeart/2005/8/layout/StepDownProcess"/>
    <dgm:cxn modelId="{B5514220-B43C-4F64-AEFE-27BAF8E95D31}" type="presParOf" srcId="{932B6E68-CA1C-430D-B56C-0F226B78456E}" destId="{8ABAFFD2-7E92-4880-907B-A39924381EE8}" srcOrd="2" destOrd="0" presId="urn:microsoft.com/office/officeart/2005/8/layout/StepDownProcess"/>
    <dgm:cxn modelId="{CCF433BB-3E68-41FE-B2A9-2B8223575354}" type="presParOf" srcId="{38328F73-C4B5-40D3-A92B-F7417A7C6053}" destId="{67FEE58C-0B26-4D67-B59A-2CDCC5187943}" srcOrd="5" destOrd="0" presId="urn:microsoft.com/office/officeart/2005/8/layout/StepDownProcess"/>
    <dgm:cxn modelId="{12B690EF-9A9A-4916-A454-70A1B0242D5A}" type="presParOf" srcId="{38328F73-C4B5-40D3-A92B-F7417A7C6053}" destId="{A6BD8281-86DA-426A-9540-880727ED52C0}" srcOrd="6" destOrd="0" presId="urn:microsoft.com/office/officeart/2005/8/layout/StepDownProcess"/>
    <dgm:cxn modelId="{1F76F938-773E-4158-B2A8-731D892C8108}" type="presParOf" srcId="{A6BD8281-86DA-426A-9540-880727ED52C0}" destId="{42561257-C92A-4D25-890A-4D1ECC8101CF}" srcOrd="0" destOrd="0" presId="urn:microsoft.com/office/officeart/2005/8/layout/StepDownProcess"/>
    <dgm:cxn modelId="{8F1FF042-C06F-4CF1-8980-808C18DA3EF6}" type="presParOf" srcId="{A6BD8281-86DA-426A-9540-880727ED52C0}" destId="{D89E4E72-4A3B-4ABE-9A92-8BFF6C162DB8}" srcOrd="1" destOrd="0" presId="urn:microsoft.com/office/officeart/2005/8/layout/StepDownProcess"/>
    <dgm:cxn modelId="{68D1E670-60CE-40CF-963A-DA48EA0EE1B3}" type="presParOf" srcId="{A6BD8281-86DA-426A-9540-880727ED52C0}" destId="{6A4E29C5-8677-42DB-B603-42349756FA6A}" srcOrd="2" destOrd="0" presId="urn:microsoft.com/office/officeart/2005/8/layout/StepDownProcess"/>
    <dgm:cxn modelId="{09059EDB-A082-4C0E-936D-8BB6EA95ECBC}" type="presParOf" srcId="{38328F73-C4B5-40D3-A92B-F7417A7C6053}" destId="{6E5E7238-9C52-4C0A-B95E-DF6E09660F11}" srcOrd="7" destOrd="0" presId="urn:microsoft.com/office/officeart/2005/8/layout/StepDownProcess"/>
    <dgm:cxn modelId="{C152FD93-7587-488A-9369-589FD21832C2}" type="presParOf" srcId="{38328F73-C4B5-40D3-A92B-F7417A7C6053}" destId="{A58FE1E7-8993-456A-BEB3-8465B8C35A1E}" srcOrd="8" destOrd="0" presId="urn:microsoft.com/office/officeart/2005/8/layout/StepDownProcess"/>
    <dgm:cxn modelId="{4E7CC6C7-0A9D-47EF-8806-A20E827AC9A9}" type="presParOf" srcId="{A58FE1E7-8993-456A-BEB3-8465B8C35A1E}" destId="{5138FDE7-57AC-4CEF-9882-1BC70C655BA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55AAEB-1CA7-414E-B71D-7E0AF1C0BE90}" type="doc">
      <dgm:prSet loTypeId="urn:microsoft.com/office/officeart/2005/8/layout/hList3" loCatId="list" qsTypeId="urn:microsoft.com/office/officeart/2005/8/quickstyle/3d3" qsCatId="3D" csTypeId="urn:microsoft.com/office/officeart/2005/8/colors/accent5_2" csCatId="accent5" phldr="1"/>
      <dgm:spPr/>
      <dgm:t>
        <a:bodyPr/>
        <a:lstStyle/>
        <a:p>
          <a:endParaRPr lang="es-CL"/>
        </a:p>
      </dgm:t>
    </dgm:pt>
    <dgm:pt modelId="{2362E85D-34D0-4981-9DB0-B0C18AB77F30}">
      <dgm:prSet phldrT="[Texto]" custT="1"/>
      <dgm:spPr/>
      <dgm:t>
        <a:bodyPr/>
        <a:lstStyle/>
        <a:p>
          <a:r>
            <a:rPr lang="es-CL" sz="1800" b="1" dirty="0" smtClean="0"/>
            <a:t>Sumatoria de los ponderadores de cada Meta por Equipo de Trabajo</a:t>
          </a:r>
          <a:endParaRPr lang="es-CL" sz="1800" b="1" dirty="0"/>
        </a:p>
      </dgm:t>
    </dgm:pt>
    <dgm:pt modelId="{EAA4F5F9-2BC7-48DA-B336-00A8B2C164DF}" type="parTrans" cxnId="{31087D8A-589D-4AEC-8D89-384340B09A09}">
      <dgm:prSet/>
      <dgm:spPr/>
      <dgm:t>
        <a:bodyPr/>
        <a:lstStyle/>
        <a:p>
          <a:endParaRPr lang="es-CL" sz="1800"/>
        </a:p>
      </dgm:t>
    </dgm:pt>
    <dgm:pt modelId="{4C94331B-EF04-49BF-8B49-7D876BCCE8E9}" type="sibTrans" cxnId="{31087D8A-589D-4AEC-8D89-384340B09A09}">
      <dgm:prSet/>
      <dgm:spPr/>
      <dgm:t>
        <a:bodyPr/>
        <a:lstStyle/>
        <a:p>
          <a:endParaRPr lang="es-CL" sz="1800"/>
        </a:p>
      </dgm:t>
    </dgm:pt>
    <dgm:pt modelId="{90377F88-2284-44FD-A202-2DF931F0881E}">
      <dgm:prSet phldrT="[Texto]" custT="1"/>
      <dgm:spPr/>
      <dgm:t>
        <a:bodyPr anchor="t"/>
        <a:lstStyle/>
        <a:p>
          <a:r>
            <a:rPr lang="es-CL" sz="1800" dirty="0" smtClean="0"/>
            <a:t>Sobre 90% de cumplimiento de las metas:</a:t>
          </a:r>
        </a:p>
        <a:p>
          <a:endParaRPr lang="es-CL" sz="1800" dirty="0" smtClean="0"/>
        </a:p>
        <a:p>
          <a:r>
            <a:rPr lang="es-CL" sz="1800" dirty="0" smtClean="0"/>
            <a:t>Se obtiene el 100% del Bono Colectivo.</a:t>
          </a:r>
          <a:endParaRPr lang="es-CL" sz="1800" dirty="0"/>
        </a:p>
      </dgm:t>
    </dgm:pt>
    <dgm:pt modelId="{4AFB89F7-5D4F-42B0-B501-D3AE8E176006}" type="parTrans" cxnId="{37E66EA9-7E02-4C2F-A4DE-32017CD2CD73}">
      <dgm:prSet/>
      <dgm:spPr/>
      <dgm:t>
        <a:bodyPr/>
        <a:lstStyle/>
        <a:p>
          <a:endParaRPr lang="es-CL" sz="1800"/>
        </a:p>
      </dgm:t>
    </dgm:pt>
    <dgm:pt modelId="{C1FA1320-AFEE-4F38-B75C-B7DB2FB0489E}" type="sibTrans" cxnId="{37E66EA9-7E02-4C2F-A4DE-32017CD2CD73}">
      <dgm:prSet/>
      <dgm:spPr/>
      <dgm:t>
        <a:bodyPr/>
        <a:lstStyle/>
        <a:p>
          <a:endParaRPr lang="es-CL" sz="1800"/>
        </a:p>
      </dgm:t>
    </dgm:pt>
    <dgm:pt modelId="{27988EF8-4C3D-4D06-84EF-6EC9D0B3ED19}">
      <dgm:prSet phldrT="[Texto]" custT="1"/>
      <dgm:spPr/>
      <dgm:t>
        <a:bodyPr anchor="t"/>
        <a:lstStyle/>
        <a:p>
          <a:r>
            <a:rPr lang="es-CL" sz="1800" dirty="0" smtClean="0"/>
            <a:t>Entre un 75% y 89% de cumplimiento del metas:</a:t>
          </a:r>
        </a:p>
        <a:p>
          <a:endParaRPr lang="es-CL" sz="1800" dirty="0" smtClean="0"/>
        </a:p>
        <a:p>
          <a:r>
            <a:rPr lang="es-CL" sz="1800" dirty="0" smtClean="0"/>
            <a:t>Se obtiene el 50% del Bono Colectivo.</a:t>
          </a:r>
        </a:p>
        <a:p>
          <a:endParaRPr lang="es-CL" sz="1800" dirty="0"/>
        </a:p>
      </dgm:t>
    </dgm:pt>
    <dgm:pt modelId="{4077393D-1DCB-4EA5-8C36-D30E183AFB86}" type="parTrans" cxnId="{BE905FDE-6C30-4541-84AA-96215E5DEB58}">
      <dgm:prSet/>
      <dgm:spPr/>
      <dgm:t>
        <a:bodyPr/>
        <a:lstStyle/>
        <a:p>
          <a:endParaRPr lang="es-CL" sz="1800"/>
        </a:p>
      </dgm:t>
    </dgm:pt>
    <dgm:pt modelId="{8B9EF421-277C-4971-9005-4CD0BEFA311E}" type="sibTrans" cxnId="{BE905FDE-6C30-4541-84AA-96215E5DEB58}">
      <dgm:prSet/>
      <dgm:spPr/>
      <dgm:t>
        <a:bodyPr/>
        <a:lstStyle/>
        <a:p>
          <a:endParaRPr lang="es-CL" sz="1800"/>
        </a:p>
      </dgm:t>
    </dgm:pt>
    <dgm:pt modelId="{E2925B9B-566B-4494-B6B6-D02915618E19}">
      <dgm:prSet phldrT="[Texto]" custT="1"/>
      <dgm:spPr/>
      <dgm:t>
        <a:bodyPr anchor="t"/>
        <a:lstStyle/>
        <a:p>
          <a:r>
            <a:rPr lang="es-CL" sz="1800" dirty="0" smtClean="0"/>
            <a:t>Bajo un 74% de Cumplimiento del PMG</a:t>
          </a:r>
        </a:p>
        <a:p>
          <a:endParaRPr lang="es-CL" sz="1800" dirty="0" smtClean="0"/>
        </a:p>
        <a:p>
          <a:r>
            <a:rPr lang="es-CL" sz="1800" dirty="0" smtClean="0"/>
            <a:t>Se obtiene 0% del Bono Colectivo.</a:t>
          </a:r>
          <a:endParaRPr lang="es-CL" sz="1800" dirty="0"/>
        </a:p>
      </dgm:t>
    </dgm:pt>
    <dgm:pt modelId="{329F1BE6-DD34-4369-BFE3-AF67E214CA44}" type="parTrans" cxnId="{A78F2A37-CB95-4A97-BBFD-D36657F95EC4}">
      <dgm:prSet/>
      <dgm:spPr/>
      <dgm:t>
        <a:bodyPr/>
        <a:lstStyle/>
        <a:p>
          <a:endParaRPr lang="es-CL" sz="1800"/>
        </a:p>
      </dgm:t>
    </dgm:pt>
    <dgm:pt modelId="{36A5E0BB-B5DD-44A6-830A-E2C7A9EB47BA}" type="sibTrans" cxnId="{A78F2A37-CB95-4A97-BBFD-D36657F95EC4}">
      <dgm:prSet/>
      <dgm:spPr/>
      <dgm:t>
        <a:bodyPr/>
        <a:lstStyle/>
        <a:p>
          <a:endParaRPr lang="es-CL" sz="1800"/>
        </a:p>
      </dgm:t>
    </dgm:pt>
    <dgm:pt modelId="{859163C8-903B-45A3-AF14-F489EC0C0F1F}">
      <dgm:prSet phldrT="[Texto]"/>
      <dgm:spPr/>
      <dgm:t>
        <a:bodyPr anchor="t"/>
        <a:lstStyle/>
        <a:p>
          <a:endParaRPr lang="es-CL" sz="1800" dirty="0"/>
        </a:p>
      </dgm:t>
    </dgm:pt>
    <dgm:pt modelId="{6E625744-2D1E-42D4-B34E-EDDD3C3AECCC}" type="parTrans" cxnId="{820E62A5-6F69-4FCE-99B4-7F95F00C3CA3}">
      <dgm:prSet/>
      <dgm:spPr/>
      <dgm:t>
        <a:bodyPr/>
        <a:lstStyle/>
        <a:p>
          <a:endParaRPr lang="es-CL" sz="1800"/>
        </a:p>
      </dgm:t>
    </dgm:pt>
    <dgm:pt modelId="{1C827FF2-7AB9-4C25-B9E7-BD76B6D9EE0A}" type="sibTrans" cxnId="{820E62A5-6F69-4FCE-99B4-7F95F00C3CA3}">
      <dgm:prSet/>
      <dgm:spPr/>
      <dgm:t>
        <a:bodyPr/>
        <a:lstStyle/>
        <a:p>
          <a:endParaRPr lang="es-CL" sz="1800"/>
        </a:p>
      </dgm:t>
    </dgm:pt>
    <dgm:pt modelId="{1C46AE44-56E7-49BB-860A-30744DD40C3E}" type="pres">
      <dgm:prSet presAssocID="{E455AAEB-1CA7-414E-B71D-7E0AF1C0BE90}" presName="composite" presStyleCnt="0">
        <dgm:presLayoutVars>
          <dgm:chMax val="1"/>
          <dgm:dir/>
          <dgm:resizeHandles val="exact"/>
        </dgm:presLayoutVars>
      </dgm:prSet>
      <dgm:spPr/>
      <dgm:t>
        <a:bodyPr/>
        <a:lstStyle/>
        <a:p>
          <a:endParaRPr lang="es-CL"/>
        </a:p>
      </dgm:t>
    </dgm:pt>
    <dgm:pt modelId="{69D66B82-B708-4FD3-A377-7C015D06A100}" type="pres">
      <dgm:prSet presAssocID="{2362E85D-34D0-4981-9DB0-B0C18AB77F30}" presName="roof" presStyleLbl="dkBgShp" presStyleIdx="0" presStyleCnt="2" custLinFactNeighborY="5659"/>
      <dgm:spPr/>
      <dgm:t>
        <a:bodyPr/>
        <a:lstStyle/>
        <a:p>
          <a:endParaRPr lang="es-CL"/>
        </a:p>
      </dgm:t>
    </dgm:pt>
    <dgm:pt modelId="{A4416446-CA15-4433-A92D-7F8E65C62EA3}" type="pres">
      <dgm:prSet presAssocID="{2362E85D-34D0-4981-9DB0-B0C18AB77F30}" presName="pillars" presStyleCnt="0"/>
      <dgm:spPr/>
    </dgm:pt>
    <dgm:pt modelId="{F0CBC9E4-59EB-4C61-8217-17416008B51B}" type="pres">
      <dgm:prSet presAssocID="{2362E85D-34D0-4981-9DB0-B0C18AB77F30}" presName="pillar1" presStyleLbl="node1" presStyleIdx="0" presStyleCnt="3">
        <dgm:presLayoutVars>
          <dgm:bulletEnabled val="1"/>
        </dgm:presLayoutVars>
      </dgm:prSet>
      <dgm:spPr/>
      <dgm:t>
        <a:bodyPr/>
        <a:lstStyle/>
        <a:p>
          <a:endParaRPr lang="es-CL"/>
        </a:p>
      </dgm:t>
    </dgm:pt>
    <dgm:pt modelId="{42B5FDCD-6F47-4C1F-91AB-B2F02F2078F3}" type="pres">
      <dgm:prSet presAssocID="{27988EF8-4C3D-4D06-84EF-6EC9D0B3ED19}" presName="pillarX" presStyleLbl="node1" presStyleIdx="1" presStyleCnt="3">
        <dgm:presLayoutVars>
          <dgm:bulletEnabled val="1"/>
        </dgm:presLayoutVars>
      </dgm:prSet>
      <dgm:spPr/>
      <dgm:t>
        <a:bodyPr/>
        <a:lstStyle/>
        <a:p>
          <a:endParaRPr lang="es-CL"/>
        </a:p>
      </dgm:t>
    </dgm:pt>
    <dgm:pt modelId="{3A846D59-A740-40E1-A2F7-5ED443D72D58}" type="pres">
      <dgm:prSet presAssocID="{E2925B9B-566B-4494-B6B6-D02915618E19}" presName="pillarX" presStyleLbl="node1" presStyleIdx="2" presStyleCnt="3">
        <dgm:presLayoutVars>
          <dgm:bulletEnabled val="1"/>
        </dgm:presLayoutVars>
      </dgm:prSet>
      <dgm:spPr/>
      <dgm:t>
        <a:bodyPr/>
        <a:lstStyle/>
        <a:p>
          <a:endParaRPr lang="es-CL"/>
        </a:p>
      </dgm:t>
    </dgm:pt>
    <dgm:pt modelId="{6FE83867-D9EF-4518-B408-7ABD024AA5FC}" type="pres">
      <dgm:prSet presAssocID="{2362E85D-34D0-4981-9DB0-B0C18AB77F30}" presName="base" presStyleLbl="dkBgShp" presStyleIdx="1" presStyleCnt="2"/>
      <dgm:spPr/>
    </dgm:pt>
  </dgm:ptLst>
  <dgm:cxnLst>
    <dgm:cxn modelId="{37E66EA9-7E02-4C2F-A4DE-32017CD2CD73}" srcId="{2362E85D-34D0-4981-9DB0-B0C18AB77F30}" destId="{90377F88-2284-44FD-A202-2DF931F0881E}" srcOrd="0" destOrd="0" parTransId="{4AFB89F7-5D4F-42B0-B501-D3AE8E176006}" sibTransId="{C1FA1320-AFEE-4F38-B75C-B7DB2FB0489E}"/>
    <dgm:cxn modelId="{A78F2A37-CB95-4A97-BBFD-D36657F95EC4}" srcId="{2362E85D-34D0-4981-9DB0-B0C18AB77F30}" destId="{E2925B9B-566B-4494-B6B6-D02915618E19}" srcOrd="2" destOrd="0" parTransId="{329F1BE6-DD34-4369-BFE3-AF67E214CA44}" sibTransId="{36A5E0BB-B5DD-44A6-830A-E2C7A9EB47BA}"/>
    <dgm:cxn modelId="{B0D9C0E5-B4AC-4868-9F98-F9DE274394D9}" type="presOf" srcId="{E455AAEB-1CA7-414E-B71D-7E0AF1C0BE90}" destId="{1C46AE44-56E7-49BB-860A-30744DD40C3E}" srcOrd="0" destOrd="0" presId="urn:microsoft.com/office/officeart/2005/8/layout/hList3"/>
    <dgm:cxn modelId="{44CB1DBA-6959-4ADD-A12F-116694270E78}" type="presOf" srcId="{2362E85D-34D0-4981-9DB0-B0C18AB77F30}" destId="{69D66B82-B708-4FD3-A377-7C015D06A100}" srcOrd="0" destOrd="0" presId="urn:microsoft.com/office/officeart/2005/8/layout/hList3"/>
    <dgm:cxn modelId="{07A758C5-81C8-48AF-B87D-B2DDEFEBC1F2}" type="presOf" srcId="{E2925B9B-566B-4494-B6B6-D02915618E19}" destId="{3A846D59-A740-40E1-A2F7-5ED443D72D58}" srcOrd="0" destOrd="0" presId="urn:microsoft.com/office/officeart/2005/8/layout/hList3"/>
    <dgm:cxn modelId="{BE905FDE-6C30-4541-84AA-96215E5DEB58}" srcId="{2362E85D-34D0-4981-9DB0-B0C18AB77F30}" destId="{27988EF8-4C3D-4D06-84EF-6EC9D0B3ED19}" srcOrd="1" destOrd="0" parTransId="{4077393D-1DCB-4EA5-8C36-D30E183AFB86}" sibTransId="{8B9EF421-277C-4971-9005-4CD0BEFA311E}"/>
    <dgm:cxn modelId="{6578BE03-994D-47B1-8B33-FBB43B20E173}" type="presOf" srcId="{90377F88-2284-44FD-A202-2DF931F0881E}" destId="{F0CBC9E4-59EB-4C61-8217-17416008B51B}" srcOrd="0" destOrd="0" presId="urn:microsoft.com/office/officeart/2005/8/layout/hList3"/>
    <dgm:cxn modelId="{820E62A5-6F69-4FCE-99B4-7F95F00C3CA3}" srcId="{E455AAEB-1CA7-414E-B71D-7E0AF1C0BE90}" destId="{859163C8-903B-45A3-AF14-F489EC0C0F1F}" srcOrd="1" destOrd="0" parTransId="{6E625744-2D1E-42D4-B34E-EDDD3C3AECCC}" sibTransId="{1C827FF2-7AB9-4C25-B9E7-BD76B6D9EE0A}"/>
    <dgm:cxn modelId="{FA744ACF-7E17-44D3-B946-FE16D36A550E}" type="presOf" srcId="{27988EF8-4C3D-4D06-84EF-6EC9D0B3ED19}" destId="{42B5FDCD-6F47-4C1F-91AB-B2F02F2078F3}" srcOrd="0" destOrd="0" presId="urn:microsoft.com/office/officeart/2005/8/layout/hList3"/>
    <dgm:cxn modelId="{31087D8A-589D-4AEC-8D89-384340B09A09}" srcId="{E455AAEB-1CA7-414E-B71D-7E0AF1C0BE90}" destId="{2362E85D-34D0-4981-9DB0-B0C18AB77F30}" srcOrd="0" destOrd="0" parTransId="{EAA4F5F9-2BC7-48DA-B336-00A8B2C164DF}" sibTransId="{4C94331B-EF04-49BF-8B49-7D876BCCE8E9}"/>
    <dgm:cxn modelId="{A548E0BC-B037-44BE-86D2-96106A832767}" type="presParOf" srcId="{1C46AE44-56E7-49BB-860A-30744DD40C3E}" destId="{69D66B82-B708-4FD3-A377-7C015D06A100}" srcOrd="0" destOrd="0" presId="urn:microsoft.com/office/officeart/2005/8/layout/hList3"/>
    <dgm:cxn modelId="{AF25197F-DFB7-48F1-9C80-36CD48F5A318}" type="presParOf" srcId="{1C46AE44-56E7-49BB-860A-30744DD40C3E}" destId="{A4416446-CA15-4433-A92D-7F8E65C62EA3}" srcOrd="1" destOrd="0" presId="urn:microsoft.com/office/officeart/2005/8/layout/hList3"/>
    <dgm:cxn modelId="{09965257-9B75-4660-B3E2-CCFCFC88DEA6}" type="presParOf" srcId="{A4416446-CA15-4433-A92D-7F8E65C62EA3}" destId="{F0CBC9E4-59EB-4C61-8217-17416008B51B}" srcOrd="0" destOrd="0" presId="urn:microsoft.com/office/officeart/2005/8/layout/hList3"/>
    <dgm:cxn modelId="{F95F9053-AC90-48FB-AD87-205E3FBAB6DD}" type="presParOf" srcId="{A4416446-CA15-4433-A92D-7F8E65C62EA3}" destId="{42B5FDCD-6F47-4C1F-91AB-B2F02F2078F3}" srcOrd="1" destOrd="0" presId="urn:microsoft.com/office/officeart/2005/8/layout/hList3"/>
    <dgm:cxn modelId="{FA1DF3BC-8008-4EC1-B800-76FB72D82B71}" type="presParOf" srcId="{A4416446-CA15-4433-A92D-7F8E65C62EA3}" destId="{3A846D59-A740-40E1-A2F7-5ED443D72D58}" srcOrd="2" destOrd="0" presId="urn:microsoft.com/office/officeart/2005/8/layout/hList3"/>
    <dgm:cxn modelId="{C49298FB-EE26-4D2E-B407-EF9FDC984F85}" type="presParOf" srcId="{1C46AE44-56E7-49BB-860A-30744DD40C3E}" destId="{6FE83867-D9EF-4518-B408-7ABD024AA5F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899F5-A2A7-4F9D-89D3-12DC817772E5}">
      <dsp:nvSpPr>
        <dsp:cNvPr id="0" name=""/>
        <dsp:cNvSpPr/>
      </dsp:nvSpPr>
      <dsp:spPr>
        <a:xfrm>
          <a:off x="3168347" y="386683"/>
          <a:ext cx="2045794" cy="1721394"/>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CL" sz="2400" b="1" kern="1200" dirty="0" smtClean="0"/>
            <a:t>Sistema de Incentivo Funcionarios</a:t>
          </a:r>
        </a:p>
      </dsp:txBody>
      <dsp:txXfrm>
        <a:off x="3252379" y="470715"/>
        <a:ext cx="1877730" cy="1553330"/>
      </dsp:txXfrm>
    </dsp:sp>
    <dsp:sp modelId="{66B3B0C2-5A7C-49E7-BFB4-489B3B836AE8}">
      <dsp:nvSpPr>
        <dsp:cNvPr id="0" name=""/>
        <dsp:cNvSpPr/>
      </dsp:nvSpPr>
      <dsp:spPr>
        <a:xfrm rot="3108973">
          <a:off x="4470722" y="2926258"/>
          <a:ext cx="2081797" cy="0"/>
        </a:xfrm>
        <a:custGeom>
          <a:avLst/>
          <a:gdLst/>
          <a:ahLst/>
          <a:cxnLst/>
          <a:rect l="0" t="0" r="0" b="0"/>
          <a:pathLst>
            <a:path>
              <a:moveTo>
                <a:pt x="0" y="0"/>
              </a:moveTo>
              <a:lnTo>
                <a:pt x="2081797"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E0FC99-0AD2-4CD8-BB67-A9B2DC2B79BC}">
      <dsp:nvSpPr>
        <dsp:cNvPr id="0" name=""/>
        <dsp:cNvSpPr/>
      </dsp:nvSpPr>
      <dsp:spPr>
        <a:xfrm>
          <a:off x="5184573" y="3744437"/>
          <a:ext cx="3015809" cy="1366593"/>
        </a:xfrm>
        <a:prstGeom prst="round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s-CL" sz="3100" b="1" kern="1200" dirty="0" smtClean="0"/>
            <a:t>CDC</a:t>
          </a:r>
        </a:p>
        <a:p>
          <a:pPr lvl="0" algn="ctr" defTabSz="1377950">
            <a:lnSpc>
              <a:spcPct val="90000"/>
            </a:lnSpc>
            <a:spcBef>
              <a:spcPct val="0"/>
            </a:spcBef>
            <a:spcAft>
              <a:spcPct val="35000"/>
            </a:spcAft>
          </a:pPr>
          <a:r>
            <a:rPr lang="es-CL" sz="2400" b="1" kern="1200" dirty="0" smtClean="0"/>
            <a:t>6,55% - 3,27%</a:t>
          </a:r>
          <a:endParaRPr lang="es-CL" sz="2400" b="1" kern="1200" dirty="0"/>
        </a:p>
      </dsp:txBody>
      <dsp:txXfrm>
        <a:off x="5251285" y="3811149"/>
        <a:ext cx="2882385" cy="1233169"/>
      </dsp:txXfrm>
    </dsp:sp>
    <dsp:sp modelId="{13A7ABC7-F4D2-4932-BB9E-7D9B13590C65}">
      <dsp:nvSpPr>
        <dsp:cNvPr id="0" name=""/>
        <dsp:cNvSpPr/>
      </dsp:nvSpPr>
      <dsp:spPr>
        <a:xfrm rot="7714058">
          <a:off x="1880913" y="2890241"/>
          <a:ext cx="2000742" cy="0"/>
        </a:xfrm>
        <a:custGeom>
          <a:avLst/>
          <a:gdLst/>
          <a:ahLst/>
          <a:cxnLst/>
          <a:rect l="0" t="0" r="0" b="0"/>
          <a:pathLst>
            <a:path>
              <a:moveTo>
                <a:pt x="0" y="0"/>
              </a:moveTo>
              <a:lnTo>
                <a:pt x="2000742"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6399B55-AFD4-4A9B-B354-BB5B67208823}">
      <dsp:nvSpPr>
        <dsp:cNvPr id="0" name=""/>
        <dsp:cNvSpPr/>
      </dsp:nvSpPr>
      <dsp:spPr>
        <a:xfrm>
          <a:off x="216024" y="3672404"/>
          <a:ext cx="2984291" cy="1378152"/>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s-CL" sz="3100" b="1" kern="1200" dirty="0" smtClean="0"/>
            <a:t>PMG</a:t>
          </a:r>
        </a:p>
        <a:p>
          <a:pPr lvl="0" algn="ctr" defTabSz="1377950">
            <a:lnSpc>
              <a:spcPct val="90000"/>
            </a:lnSpc>
            <a:spcBef>
              <a:spcPct val="0"/>
            </a:spcBef>
            <a:spcAft>
              <a:spcPct val="35000"/>
            </a:spcAft>
          </a:pPr>
          <a:r>
            <a:rPr lang="es-CL" sz="2400" b="1" kern="1200" dirty="0" smtClean="0"/>
            <a:t>28 %</a:t>
          </a:r>
        </a:p>
      </dsp:txBody>
      <dsp:txXfrm>
        <a:off x="283300" y="3739680"/>
        <a:ext cx="2849739" cy="124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3C2D6-1F4C-4A21-95F5-9C4762F07EE9}">
      <dsp:nvSpPr>
        <dsp:cNvPr id="0" name=""/>
        <dsp:cNvSpPr/>
      </dsp:nvSpPr>
      <dsp:spPr>
        <a:xfrm rot="5400000">
          <a:off x="1696877" y="1158195"/>
          <a:ext cx="1024324" cy="116615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AA91FA7-743F-430A-9EA8-1E39CF2EDB75}">
      <dsp:nvSpPr>
        <dsp:cNvPr id="0" name=""/>
        <dsp:cNvSpPr/>
      </dsp:nvSpPr>
      <dsp:spPr>
        <a:xfrm>
          <a:off x="1096533" y="22711"/>
          <a:ext cx="3310959" cy="1206995"/>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dirty="0" smtClean="0"/>
            <a:t>PMG</a:t>
          </a:r>
          <a:endParaRPr lang="es-CL" sz="2400" kern="1200" dirty="0"/>
        </a:p>
      </dsp:txBody>
      <dsp:txXfrm>
        <a:off x="1155464" y="81642"/>
        <a:ext cx="3193097" cy="1089133"/>
      </dsp:txXfrm>
    </dsp:sp>
    <dsp:sp modelId="{C274DC95-018F-4933-ABA4-17C90CCA1AE9}">
      <dsp:nvSpPr>
        <dsp:cNvPr id="0" name=""/>
        <dsp:cNvSpPr/>
      </dsp:nvSpPr>
      <dsp:spPr>
        <a:xfrm>
          <a:off x="3614193" y="137826"/>
          <a:ext cx="1254134" cy="97554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3AB9BA-E4D7-4372-8921-A8243BD6C2E1}">
      <dsp:nvSpPr>
        <dsp:cNvPr id="0" name=""/>
        <dsp:cNvSpPr/>
      </dsp:nvSpPr>
      <dsp:spPr>
        <a:xfrm rot="5400000">
          <a:off x="3507338" y="2514050"/>
          <a:ext cx="1024324" cy="1166157"/>
        </a:xfrm>
        <a:prstGeom prst="bentUpArrow">
          <a:avLst>
            <a:gd name="adj1" fmla="val 32840"/>
            <a:gd name="adj2" fmla="val 25000"/>
            <a:gd name="adj3" fmla="val 35780"/>
          </a:avLst>
        </a:prstGeom>
        <a:solidFill>
          <a:schemeClr val="accent1">
            <a:tint val="50000"/>
            <a:hueOff val="-13089513"/>
            <a:satOff val="-703"/>
            <a:lumOff val="1136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E849606-D85C-4306-BB90-A4F3B88A67C5}">
      <dsp:nvSpPr>
        <dsp:cNvPr id="0" name=""/>
        <dsp:cNvSpPr/>
      </dsp:nvSpPr>
      <dsp:spPr>
        <a:xfrm>
          <a:off x="2906995" y="1378566"/>
          <a:ext cx="3310959" cy="1206995"/>
        </a:xfrm>
        <a:prstGeom prst="roundRect">
          <a:avLst>
            <a:gd name="adj" fmla="val 1667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dirty="0" smtClean="0"/>
            <a:t>Áreas Prioritarias</a:t>
          </a:r>
          <a:endParaRPr lang="es-CL" sz="2400" kern="1200" dirty="0"/>
        </a:p>
      </dsp:txBody>
      <dsp:txXfrm>
        <a:off x="2965926" y="1437497"/>
        <a:ext cx="3193097" cy="1089133"/>
      </dsp:txXfrm>
    </dsp:sp>
    <dsp:sp modelId="{AE8069E4-D4DA-4B8D-B54C-7067496ABBEE}">
      <dsp:nvSpPr>
        <dsp:cNvPr id="0" name=""/>
        <dsp:cNvSpPr/>
      </dsp:nvSpPr>
      <dsp:spPr>
        <a:xfrm>
          <a:off x="5424654" y="1493680"/>
          <a:ext cx="1254134" cy="97554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62187F-31CC-48CD-91A5-B9D11FAA08BD}">
      <dsp:nvSpPr>
        <dsp:cNvPr id="0" name=""/>
        <dsp:cNvSpPr/>
      </dsp:nvSpPr>
      <dsp:spPr>
        <a:xfrm>
          <a:off x="4717456" y="2734420"/>
          <a:ext cx="3310959" cy="1206995"/>
        </a:xfrm>
        <a:prstGeom prst="roundRect">
          <a:avLst>
            <a:gd name="adj" fmla="val 1667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dirty="0" smtClean="0"/>
            <a:t>Objetivos de Gestión</a:t>
          </a:r>
          <a:endParaRPr lang="es-CL" sz="2400" kern="1200" dirty="0"/>
        </a:p>
      </dsp:txBody>
      <dsp:txXfrm>
        <a:off x="4776387" y="2793351"/>
        <a:ext cx="3193097" cy="1089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D4B8B-9CB8-483E-A10C-FC7F4639CD73}">
      <dsp:nvSpPr>
        <dsp:cNvPr id="0" name=""/>
        <dsp:cNvSpPr/>
      </dsp:nvSpPr>
      <dsp:spPr>
        <a:xfrm>
          <a:off x="936106" y="2652"/>
          <a:ext cx="2416746" cy="147997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L" sz="2000" b="1" kern="1200" dirty="0" smtClean="0"/>
            <a:t>Formulario H</a:t>
          </a:r>
        </a:p>
        <a:p>
          <a:pPr lvl="0" algn="ctr" defTabSz="889000">
            <a:lnSpc>
              <a:spcPct val="90000"/>
            </a:lnSpc>
            <a:spcBef>
              <a:spcPct val="0"/>
            </a:spcBef>
            <a:spcAft>
              <a:spcPct val="35000"/>
            </a:spcAft>
          </a:pPr>
          <a:r>
            <a:rPr lang="es-CL" sz="2000" b="1" kern="1200" dirty="0" smtClean="0"/>
            <a:t>85%</a:t>
          </a:r>
          <a:endParaRPr lang="es-CL" sz="2000" b="1" kern="1200" dirty="0"/>
        </a:p>
      </dsp:txBody>
      <dsp:txXfrm>
        <a:off x="1290030" y="219390"/>
        <a:ext cx="1708898" cy="1046502"/>
      </dsp:txXfrm>
    </dsp:sp>
    <dsp:sp modelId="{1E206FA0-9312-49AE-A853-DD17DDBF4A88}">
      <dsp:nvSpPr>
        <dsp:cNvPr id="0" name=""/>
        <dsp:cNvSpPr/>
      </dsp:nvSpPr>
      <dsp:spPr>
        <a:xfrm>
          <a:off x="1715285" y="1602806"/>
          <a:ext cx="858387" cy="858387"/>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L" sz="1400" kern="1200"/>
        </a:p>
      </dsp:txBody>
      <dsp:txXfrm>
        <a:off x="1829064" y="1931053"/>
        <a:ext cx="630829" cy="201893"/>
      </dsp:txXfrm>
    </dsp:sp>
    <dsp:sp modelId="{D214F541-2AD3-4DC6-998F-4F31FD5B9F16}">
      <dsp:nvSpPr>
        <dsp:cNvPr id="0" name=""/>
        <dsp:cNvSpPr/>
      </dsp:nvSpPr>
      <dsp:spPr>
        <a:xfrm>
          <a:off x="864097" y="2581368"/>
          <a:ext cx="2560763" cy="147997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L" sz="2000" b="1" kern="1200" dirty="0" smtClean="0"/>
            <a:t>Indicadores Transversales</a:t>
          </a:r>
        </a:p>
        <a:p>
          <a:pPr lvl="0" algn="ctr" defTabSz="889000">
            <a:lnSpc>
              <a:spcPct val="90000"/>
            </a:lnSpc>
            <a:spcBef>
              <a:spcPct val="0"/>
            </a:spcBef>
            <a:spcAft>
              <a:spcPct val="35000"/>
            </a:spcAft>
          </a:pPr>
          <a:r>
            <a:rPr lang="es-CL" sz="2000" b="1" kern="1200" dirty="0" smtClean="0"/>
            <a:t>15%</a:t>
          </a:r>
          <a:endParaRPr lang="es-CL" sz="2000" b="1" kern="1200" dirty="0"/>
        </a:p>
      </dsp:txBody>
      <dsp:txXfrm>
        <a:off x="1239112" y="2798106"/>
        <a:ext cx="1810733" cy="1046502"/>
      </dsp:txXfrm>
    </dsp:sp>
    <dsp:sp modelId="{C2599E1C-4613-43E1-A97B-9957FA45B2E2}">
      <dsp:nvSpPr>
        <dsp:cNvPr id="0" name=""/>
        <dsp:cNvSpPr/>
      </dsp:nvSpPr>
      <dsp:spPr>
        <a:xfrm>
          <a:off x="3646857" y="1756723"/>
          <a:ext cx="470633" cy="55055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CL" sz="2300" kern="1200"/>
        </a:p>
      </dsp:txBody>
      <dsp:txXfrm>
        <a:off x="3646857" y="1866833"/>
        <a:ext cx="329443" cy="330332"/>
      </dsp:txXfrm>
    </dsp:sp>
    <dsp:sp modelId="{120CEAE6-A09D-4667-9B79-2ECB9782843A}">
      <dsp:nvSpPr>
        <dsp:cNvPr id="0" name=""/>
        <dsp:cNvSpPr/>
      </dsp:nvSpPr>
      <dsp:spPr>
        <a:xfrm>
          <a:off x="4312848" y="552021"/>
          <a:ext cx="2959957" cy="295995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CL" sz="2300" b="1" kern="1200" dirty="0" smtClean="0"/>
            <a:t>Indicadores Comprometidos en el Sistema Monitoreo</a:t>
          </a:r>
        </a:p>
        <a:p>
          <a:pPr lvl="0" algn="ctr" defTabSz="1022350">
            <a:lnSpc>
              <a:spcPct val="90000"/>
            </a:lnSpc>
            <a:spcBef>
              <a:spcPct val="0"/>
            </a:spcBef>
            <a:spcAft>
              <a:spcPct val="35000"/>
            </a:spcAft>
          </a:pPr>
          <a:r>
            <a:rPr lang="es-CL" sz="2300" b="1" kern="1200" dirty="0" smtClean="0"/>
            <a:t>100%</a:t>
          </a:r>
          <a:endParaRPr lang="es-CL" sz="2300" b="1" kern="1200" dirty="0"/>
        </a:p>
      </dsp:txBody>
      <dsp:txXfrm>
        <a:off x="4746324" y="985497"/>
        <a:ext cx="2093005" cy="2093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66B82-B708-4FD3-A377-7C015D06A100}">
      <dsp:nvSpPr>
        <dsp:cNvPr id="0" name=""/>
        <dsp:cNvSpPr/>
      </dsp:nvSpPr>
      <dsp:spPr>
        <a:xfrm>
          <a:off x="0" y="0"/>
          <a:ext cx="7358013" cy="1306133"/>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b="1" kern="1200" dirty="0" smtClean="0"/>
            <a:t>Sumatoria de los ponderadores de cada Indicador</a:t>
          </a:r>
          <a:endParaRPr lang="es-CL" sz="2400" b="1" kern="1200" dirty="0"/>
        </a:p>
      </dsp:txBody>
      <dsp:txXfrm>
        <a:off x="0" y="0"/>
        <a:ext cx="7358013" cy="1306133"/>
      </dsp:txXfrm>
    </dsp:sp>
    <dsp:sp modelId="{F0CBC9E4-59EB-4C61-8217-17416008B51B}">
      <dsp:nvSpPr>
        <dsp:cNvPr id="0" name=""/>
        <dsp:cNvSpPr/>
      </dsp:nvSpPr>
      <dsp:spPr>
        <a:xfrm>
          <a:off x="3592" y="1306133"/>
          <a:ext cx="2450275" cy="274288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Sobre 95% de cumplimiento del Indicador:</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el 100% del ponderador del Indicador.</a:t>
          </a:r>
          <a:endParaRPr lang="es-CL" sz="1800" kern="1200" dirty="0"/>
        </a:p>
      </dsp:txBody>
      <dsp:txXfrm>
        <a:off x="3592" y="1306133"/>
        <a:ext cx="2450275" cy="2742880"/>
      </dsp:txXfrm>
    </dsp:sp>
    <dsp:sp modelId="{42B5FDCD-6F47-4C1F-91AB-B2F02F2078F3}">
      <dsp:nvSpPr>
        <dsp:cNvPr id="0" name=""/>
        <dsp:cNvSpPr/>
      </dsp:nvSpPr>
      <dsp:spPr>
        <a:xfrm>
          <a:off x="2453868" y="1306133"/>
          <a:ext cx="2450275" cy="274288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Entre un 85% y 94% de cumplimiento del Indicador:</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proporcionalmente el ponderador del Indicador</a:t>
          </a:r>
        </a:p>
        <a:p>
          <a:pPr lvl="0" algn="ctr" defTabSz="800100">
            <a:lnSpc>
              <a:spcPct val="90000"/>
            </a:lnSpc>
            <a:spcBef>
              <a:spcPct val="0"/>
            </a:spcBef>
            <a:spcAft>
              <a:spcPct val="35000"/>
            </a:spcAft>
          </a:pPr>
          <a:endParaRPr lang="es-CL" sz="1800" kern="1200" dirty="0"/>
        </a:p>
      </dsp:txBody>
      <dsp:txXfrm>
        <a:off x="2453868" y="1306133"/>
        <a:ext cx="2450275" cy="2742880"/>
      </dsp:txXfrm>
    </dsp:sp>
    <dsp:sp modelId="{3A846D59-A740-40E1-A2F7-5ED443D72D58}">
      <dsp:nvSpPr>
        <dsp:cNvPr id="0" name=""/>
        <dsp:cNvSpPr/>
      </dsp:nvSpPr>
      <dsp:spPr>
        <a:xfrm>
          <a:off x="4904144" y="1306133"/>
          <a:ext cx="2450275" cy="274288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Bajo un 84% de Cumplimiento del Indicador:</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0% del ponderador del Indicador.</a:t>
          </a:r>
          <a:endParaRPr lang="es-CL" sz="1800" kern="1200" dirty="0"/>
        </a:p>
      </dsp:txBody>
      <dsp:txXfrm>
        <a:off x="4904144" y="1306133"/>
        <a:ext cx="2450275" cy="2742880"/>
      </dsp:txXfrm>
    </dsp:sp>
    <dsp:sp modelId="{6FE83867-D9EF-4518-B408-7ABD024AA5FC}">
      <dsp:nvSpPr>
        <dsp:cNvPr id="0" name=""/>
        <dsp:cNvSpPr/>
      </dsp:nvSpPr>
      <dsp:spPr>
        <a:xfrm>
          <a:off x="0" y="4049013"/>
          <a:ext cx="7358013" cy="304764"/>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D4B8B-9CB8-483E-A10C-FC7F4639CD73}">
      <dsp:nvSpPr>
        <dsp:cNvPr id="0" name=""/>
        <dsp:cNvSpPr/>
      </dsp:nvSpPr>
      <dsp:spPr>
        <a:xfrm>
          <a:off x="40401" y="155893"/>
          <a:ext cx="3833575" cy="15426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L" sz="2000" b="1" kern="1200" dirty="0" smtClean="0"/>
            <a:t>Sistema de Monitoreo del Desempeño </a:t>
          </a:r>
        </a:p>
        <a:p>
          <a:pPr lvl="0" algn="ctr" defTabSz="889000">
            <a:lnSpc>
              <a:spcPct val="90000"/>
            </a:lnSpc>
            <a:spcBef>
              <a:spcPct val="0"/>
            </a:spcBef>
            <a:spcAft>
              <a:spcPct val="35000"/>
            </a:spcAft>
          </a:pPr>
          <a:r>
            <a:rPr lang="es-CL" sz="2000" b="1" kern="1200" dirty="0" smtClean="0"/>
            <a:t>85%</a:t>
          </a:r>
          <a:endParaRPr lang="es-CL" sz="2000" b="1" kern="1200" dirty="0"/>
        </a:p>
      </dsp:txBody>
      <dsp:txXfrm>
        <a:off x="601815" y="381810"/>
        <a:ext cx="2710747" cy="1090827"/>
      </dsp:txXfrm>
    </dsp:sp>
    <dsp:sp modelId="{1E206FA0-9312-49AE-A853-DD17DDBF4A88}">
      <dsp:nvSpPr>
        <dsp:cNvPr id="0" name=""/>
        <dsp:cNvSpPr/>
      </dsp:nvSpPr>
      <dsp:spPr>
        <a:xfrm>
          <a:off x="1471852" y="1856884"/>
          <a:ext cx="894743" cy="89474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L" sz="1200" kern="1200"/>
        </a:p>
      </dsp:txBody>
      <dsp:txXfrm>
        <a:off x="1590450" y="2199034"/>
        <a:ext cx="657547" cy="210443"/>
      </dsp:txXfrm>
    </dsp:sp>
    <dsp:sp modelId="{D214F541-2AD3-4DC6-998F-4F31FD5B9F16}">
      <dsp:nvSpPr>
        <dsp:cNvPr id="0" name=""/>
        <dsp:cNvSpPr/>
      </dsp:nvSpPr>
      <dsp:spPr>
        <a:xfrm>
          <a:off x="2436" y="2876891"/>
          <a:ext cx="3833575" cy="15426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L" sz="2000" b="1" kern="1200" dirty="0" smtClean="0"/>
            <a:t>Indicadores Transversales</a:t>
          </a:r>
        </a:p>
        <a:p>
          <a:pPr lvl="0" algn="ctr" defTabSz="889000">
            <a:lnSpc>
              <a:spcPct val="90000"/>
            </a:lnSpc>
            <a:spcBef>
              <a:spcPct val="0"/>
            </a:spcBef>
            <a:spcAft>
              <a:spcPct val="35000"/>
            </a:spcAft>
          </a:pPr>
          <a:r>
            <a:rPr lang="es-CL" sz="2000" b="1" kern="1200" dirty="0" smtClean="0"/>
            <a:t>15%</a:t>
          </a:r>
          <a:endParaRPr lang="es-CL" sz="2000" b="1" kern="1200" dirty="0"/>
        </a:p>
      </dsp:txBody>
      <dsp:txXfrm>
        <a:off x="563850" y="3102808"/>
        <a:ext cx="2710747" cy="1090827"/>
      </dsp:txXfrm>
    </dsp:sp>
    <dsp:sp modelId="{C2599E1C-4613-43E1-A97B-9957FA45B2E2}">
      <dsp:nvSpPr>
        <dsp:cNvPr id="0" name=""/>
        <dsp:cNvSpPr/>
      </dsp:nvSpPr>
      <dsp:spPr>
        <a:xfrm rot="13017">
          <a:off x="4095886" y="2009849"/>
          <a:ext cx="470454" cy="57387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L" sz="2000" kern="1200"/>
        </a:p>
      </dsp:txBody>
      <dsp:txXfrm>
        <a:off x="4095887" y="2124356"/>
        <a:ext cx="329318" cy="344322"/>
      </dsp:txXfrm>
    </dsp:sp>
    <dsp:sp modelId="{120CEAE6-A09D-4667-9B79-2ECB9782843A}">
      <dsp:nvSpPr>
        <dsp:cNvPr id="0" name=""/>
        <dsp:cNvSpPr/>
      </dsp:nvSpPr>
      <dsp:spPr>
        <a:xfrm>
          <a:off x="4761609" y="761594"/>
          <a:ext cx="3085323" cy="308532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L" sz="2000" b="1" kern="1200" dirty="0" smtClean="0"/>
            <a:t>Grado  de cumplimiento del PMG</a:t>
          </a:r>
        </a:p>
        <a:p>
          <a:pPr lvl="0" algn="ctr" defTabSz="889000">
            <a:lnSpc>
              <a:spcPct val="90000"/>
            </a:lnSpc>
            <a:spcBef>
              <a:spcPct val="0"/>
            </a:spcBef>
            <a:spcAft>
              <a:spcPct val="35000"/>
            </a:spcAft>
          </a:pPr>
          <a:r>
            <a:rPr lang="es-CL" sz="2000" b="1" kern="1200" dirty="0" smtClean="0"/>
            <a:t>Proporcional </a:t>
          </a:r>
          <a:endParaRPr lang="es-CL" sz="2000" b="1" kern="1200" dirty="0"/>
        </a:p>
      </dsp:txBody>
      <dsp:txXfrm>
        <a:off x="5213444" y="1213429"/>
        <a:ext cx="2181653" cy="21816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3C2D6-1F4C-4A21-95F5-9C4762F07EE9}">
      <dsp:nvSpPr>
        <dsp:cNvPr id="0" name=""/>
        <dsp:cNvSpPr/>
      </dsp:nvSpPr>
      <dsp:spPr>
        <a:xfrm rot="5400000">
          <a:off x="1532234" y="727869"/>
          <a:ext cx="633454" cy="72116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AA91FA7-743F-430A-9EA8-1E39CF2EDB75}">
      <dsp:nvSpPr>
        <dsp:cNvPr id="0" name=""/>
        <dsp:cNvSpPr/>
      </dsp:nvSpPr>
      <dsp:spPr>
        <a:xfrm>
          <a:off x="1160975" y="25673"/>
          <a:ext cx="2047536" cy="746420"/>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Lineamientos Estratégicos</a:t>
          </a:r>
          <a:endParaRPr lang="es-CL" sz="2000" kern="1200" dirty="0"/>
        </a:p>
      </dsp:txBody>
      <dsp:txXfrm>
        <a:off x="1197419" y="62117"/>
        <a:ext cx="1974648" cy="673532"/>
      </dsp:txXfrm>
    </dsp:sp>
    <dsp:sp modelId="{C274DC95-018F-4933-ABA4-17C90CCA1AE9}">
      <dsp:nvSpPr>
        <dsp:cNvPr id="0" name=""/>
        <dsp:cNvSpPr/>
      </dsp:nvSpPr>
      <dsp:spPr>
        <a:xfrm>
          <a:off x="2717925" y="96861"/>
          <a:ext cx="775571" cy="6032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3AB9BA-E4D7-4372-8921-A8243BD6C2E1}">
      <dsp:nvSpPr>
        <dsp:cNvPr id="0" name=""/>
        <dsp:cNvSpPr/>
      </dsp:nvSpPr>
      <dsp:spPr>
        <a:xfrm rot="5400000">
          <a:off x="2651845" y="1566346"/>
          <a:ext cx="633454" cy="721165"/>
        </a:xfrm>
        <a:prstGeom prst="bentUpArrow">
          <a:avLst>
            <a:gd name="adj1" fmla="val 32840"/>
            <a:gd name="adj2" fmla="val 25000"/>
            <a:gd name="adj3" fmla="val 35780"/>
          </a:avLst>
        </a:prstGeom>
        <a:solidFill>
          <a:schemeClr val="accent1">
            <a:tint val="50000"/>
            <a:hueOff val="-4363171"/>
            <a:satOff val="-234"/>
            <a:lumOff val="3788"/>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E849606-D85C-4306-BB90-A4F3B88A67C5}">
      <dsp:nvSpPr>
        <dsp:cNvPr id="0" name=""/>
        <dsp:cNvSpPr/>
      </dsp:nvSpPr>
      <dsp:spPr>
        <a:xfrm>
          <a:off x="2280586" y="864149"/>
          <a:ext cx="2047536" cy="746420"/>
        </a:xfrm>
        <a:prstGeom prst="roundRect">
          <a:avLst>
            <a:gd name="adj" fmla="val 1667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Establecimientos de Equipos</a:t>
          </a:r>
          <a:endParaRPr lang="es-CL" sz="2000" kern="1200" dirty="0"/>
        </a:p>
      </dsp:txBody>
      <dsp:txXfrm>
        <a:off x="2317030" y="900593"/>
        <a:ext cx="1974648" cy="673532"/>
      </dsp:txXfrm>
    </dsp:sp>
    <dsp:sp modelId="{AE8069E4-D4DA-4B8D-B54C-7067496ABBEE}">
      <dsp:nvSpPr>
        <dsp:cNvPr id="0" name=""/>
        <dsp:cNvSpPr/>
      </dsp:nvSpPr>
      <dsp:spPr>
        <a:xfrm>
          <a:off x="3837536" y="935337"/>
          <a:ext cx="775571" cy="6032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59A11A-A46D-4C61-8B7D-6CFF59A756D0}">
      <dsp:nvSpPr>
        <dsp:cNvPr id="0" name=""/>
        <dsp:cNvSpPr/>
      </dsp:nvSpPr>
      <dsp:spPr>
        <a:xfrm rot="5400000">
          <a:off x="3771456" y="2404822"/>
          <a:ext cx="633454" cy="721165"/>
        </a:xfrm>
        <a:prstGeom prst="bentUpArrow">
          <a:avLst>
            <a:gd name="adj1" fmla="val 32840"/>
            <a:gd name="adj2" fmla="val 25000"/>
            <a:gd name="adj3" fmla="val 35780"/>
          </a:avLst>
        </a:prstGeom>
        <a:solidFill>
          <a:schemeClr val="accent1">
            <a:tint val="50000"/>
            <a:hueOff val="-8726342"/>
            <a:satOff val="-469"/>
            <a:lumOff val="7576"/>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962187F-31CC-48CD-91A5-B9D11FAA08BD}">
      <dsp:nvSpPr>
        <dsp:cNvPr id="0" name=""/>
        <dsp:cNvSpPr/>
      </dsp:nvSpPr>
      <dsp:spPr>
        <a:xfrm>
          <a:off x="3400196" y="1702625"/>
          <a:ext cx="2047536" cy="746420"/>
        </a:xfrm>
        <a:prstGeom prst="roundRect">
          <a:avLst>
            <a:gd name="adj" fmla="val 1667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Establecimiento de Metas</a:t>
          </a:r>
          <a:endParaRPr lang="es-CL" sz="2000" kern="1200" dirty="0"/>
        </a:p>
      </dsp:txBody>
      <dsp:txXfrm>
        <a:off x="3436640" y="1739069"/>
        <a:ext cx="1974648" cy="673532"/>
      </dsp:txXfrm>
    </dsp:sp>
    <dsp:sp modelId="{8ABAFFD2-7E92-4880-907B-A39924381EE8}">
      <dsp:nvSpPr>
        <dsp:cNvPr id="0" name=""/>
        <dsp:cNvSpPr/>
      </dsp:nvSpPr>
      <dsp:spPr>
        <a:xfrm>
          <a:off x="5534692" y="1747733"/>
          <a:ext cx="2044407" cy="6032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smtClean="0"/>
            <a:t>Indicadores</a:t>
          </a:r>
          <a:endParaRPr lang="es-CL" sz="1400" kern="1200" dirty="0"/>
        </a:p>
        <a:p>
          <a:pPr marL="114300" lvl="1" indent="-114300" algn="l" defTabSz="622300">
            <a:lnSpc>
              <a:spcPct val="90000"/>
            </a:lnSpc>
            <a:spcBef>
              <a:spcPct val="0"/>
            </a:spcBef>
            <a:spcAft>
              <a:spcPct val="15000"/>
            </a:spcAft>
            <a:buChar char="••"/>
          </a:pPr>
          <a:r>
            <a:rPr lang="es-CL" sz="1400" kern="1200" dirty="0" smtClean="0"/>
            <a:t>Ponderadores</a:t>
          </a:r>
          <a:endParaRPr lang="es-CL" sz="1400" kern="1200" dirty="0"/>
        </a:p>
        <a:p>
          <a:pPr marL="114300" lvl="1" indent="-114300" algn="l" defTabSz="622300">
            <a:lnSpc>
              <a:spcPct val="90000"/>
            </a:lnSpc>
            <a:spcBef>
              <a:spcPct val="0"/>
            </a:spcBef>
            <a:spcAft>
              <a:spcPct val="15000"/>
            </a:spcAft>
            <a:buChar char="••"/>
          </a:pPr>
          <a:r>
            <a:rPr lang="es-CL" sz="1400" kern="1200" dirty="0" smtClean="0"/>
            <a:t> Medios de Verificación</a:t>
          </a:r>
          <a:endParaRPr lang="es-CL" sz="1400" kern="1200" dirty="0"/>
        </a:p>
      </dsp:txBody>
      <dsp:txXfrm>
        <a:off x="5534692" y="1747733"/>
        <a:ext cx="2044407" cy="603289"/>
      </dsp:txXfrm>
    </dsp:sp>
    <dsp:sp modelId="{42561257-C92A-4D25-890A-4D1ECC8101CF}">
      <dsp:nvSpPr>
        <dsp:cNvPr id="0" name=""/>
        <dsp:cNvSpPr/>
      </dsp:nvSpPr>
      <dsp:spPr>
        <a:xfrm rot="5400000">
          <a:off x="5178220" y="3243298"/>
          <a:ext cx="633454" cy="721165"/>
        </a:xfrm>
        <a:prstGeom prst="bentUpArrow">
          <a:avLst>
            <a:gd name="adj1" fmla="val 32840"/>
            <a:gd name="adj2" fmla="val 25000"/>
            <a:gd name="adj3" fmla="val 35780"/>
          </a:avLst>
        </a:prstGeom>
        <a:solidFill>
          <a:schemeClr val="accent1">
            <a:tint val="50000"/>
            <a:hueOff val="-13089513"/>
            <a:satOff val="-703"/>
            <a:lumOff val="1136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89E4E72-4A3B-4ABE-9A92-8BFF6C162DB8}">
      <dsp:nvSpPr>
        <dsp:cNvPr id="0" name=""/>
        <dsp:cNvSpPr/>
      </dsp:nvSpPr>
      <dsp:spPr>
        <a:xfrm>
          <a:off x="4519807" y="2541102"/>
          <a:ext cx="2047536" cy="746420"/>
        </a:xfrm>
        <a:prstGeom prst="roundRect">
          <a:avLst>
            <a:gd name="adj" fmla="val 166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Implementación</a:t>
          </a:r>
        </a:p>
      </dsp:txBody>
      <dsp:txXfrm>
        <a:off x="4556251" y="2577546"/>
        <a:ext cx="1974648" cy="673532"/>
      </dsp:txXfrm>
    </dsp:sp>
    <dsp:sp modelId="{6A4E29C5-8677-42DB-B603-42349756FA6A}">
      <dsp:nvSpPr>
        <dsp:cNvPr id="0" name=""/>
        <dsp:cNvSpPr/>
      </dsp:nvSpPr>
      <dsp:spPr>
        <a:xfrm>
          <a:off x="6076757" y="2612290"/>
          <a:ext cx="775571" cy="6032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38FDE7-57AC-4CEF-9882-1BC70C655BA9}">
      <dsp:nvSpPr>
        <dsp:cNvPr id="0" name=""/>
        <dsp:cNvSpPr/>
      </dsp:nvSpPr>
      <dsp:spPr>
        <a:xfrm>
          <a:off x="5639417" y="3379578"/>
          <a:ext cx="2324556" cy="746420"/>
        </a:xfrm>
        <a:prstGeom prst="roundRect">
          <a:avLst>
            <a:gd name="adj" fmla="val 1667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Seguimiento y Validación</a:t>
          </a:r>
        </a:p>
      </dsp:txBody>
      <dsp:txXfrm>
        <a:off x="5675861" y="3416022"/>
        <a:ext cx="2251668" cy="6735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66B82-B708-4FD3-A377-7C015D06A100}">
      <dsp:nvSpPr>
        <dsp:cNvPr id="0" name=""/>
        <dsp:cNvSpPr/>
      </dsp:nvSpPr>
      <dsp:spPr>
        <a:xfrm>
          <a:off x="0" y="52566"/>
          <a:ext cx="7358013" cy="92890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b="1" kern="1200" dirty="0" smtClean="0"/>
            <a:t>Sumatoria de los ponderadores de cada Meta por Equipo de Trabajo</a:t>
          </a:r>
          <a:endParaRPr lang="es-CL" sz="1800" b="1" kern="1200" dirty="0"/>
        </a:p>
      </dsp:txBody>
      <dsp:txXfrm>
        <a:off x="0" y="52566"/>
        <a:ext cx="7358013" cy="928903"/>
      </dsp:txXfrm>
    </dsp:sp>
    <dsp:sp modelId="{F0CBC9E4-59EB-4C61-8217-17416008B51B}">
      <dsp:nvSpPr>
        <dsp:cNvPr id="0" name=""/>
        <dsp:cNvSpPr/>
      </dsp:nvSpPr>
      <dsp:spPr>
        <a:xfrm>
          <a:off x="3592" y="928903"/>
          <a:ext cx="2450275" cy="195069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Sobre 90% de cumplimiento de las metas:</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el 100% del Bono Colectivo.</a:t>
          </a:r>
          <a:endParaRPr lang="es-CL" sz="1800" kern="1200" dirty="0"/>
        </a:p>
      </dsp:txBody>
      <dsp:txXfrm>
        <a:off x="3592" y="928903"/>
        <a:ext cx="2450275" cy="1950696"/>
      </dsp:txXfrm>
    </dsp:sp>
    <dsp:sp modelId="{42B5FDCD-6F47-4C1F-91AB-B2F02F2078F3}">
      <dsp:nvSpPr>
        <dsp:cNvPr id="0" name=""/>
        <dsp:cNvSpPr/>
      </dsp:nvSpPr>
      <dsp:spPr>
        <a:xfrm>
          <a:off x="2453868" y="928903"/>
          <a:ext cx="2450275" cy="195069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Entre un 75% y 89% de cumplimiento del metas:</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el 50% del Bono Colectivo.</a:t>
          </a:r>
        </a:p>
        <a:p>
          <a:pPr lvl="0" algn="ctr" defTabSz="800100">
            <a:lnSpc>
              <a:spcPct val="90000"/>
            </a:lnSpc>
            <a:spcBef>
              <a:spcPct val="0"/>
            </a:spcBef>
            <a:spcAft>
              <a:spcPct val="35000"/>
            </a:spcAft>
          </a:pPr>
          <a:endParaRPr lang="es-CL" sz="1800" kern="1200" dirty="0"/>
        </a:p>
      </dsp:txBody>
      <dsp:txXfrm>
        <a:off x="2453868" y="928903"/>
        <a:ext cx="2450275" cy="1950696"/>
      </dsp:txXfrm>
    </dsp:sp>
    <dsp:sp modelId="{3A846D59-A740-40E1-A2F7-5ED443D72D58}">
      <dsp:nvSpPr>
        <dsp:cNvPr id="0" name=""/>
        <dsp:cNvSpPr/>
      </dsp:nvSpPr>
      <dsp:spPr>
        <a:xfrm>
          <a:off x="4904144" y="928903"/>
          <a:ext cx="2450275" cy="195069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Bajo un 74% de Cumplimiento del PMG</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0% del Bono Colectivo.</a:t>
          </a:r>
          <a:endParaRPr lang="es-CL" sz="1800" kern="1200" dirty="0"/>
        </a:p>
      </dsp:txBody>
      <dsp:txXfrm>
        <a:off x="4904144" y="928903"/>
        <a:ext cx="2450275" cy="1950696"/>
      </dsp:txXfrm>
    </dsp:sp>
    <dsp:sp modelId="{6FE83867-D9EF-4518-B408-7ABD024AA5FC}">
      <dsp:nvSpPr>
        <dsp:cNvPr id="0" name=""/>
        <dsp:cNvSpPr/>
      </dsp:nvSpPr>
      <dsp:spPr>
        <a:xfrm>
          <a:off x="0" y="2879599"/>
          <a:ext cx="7358013" cy="216744"/>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atin typeface="Arial" pitchFamily="34" charset="0"/>
                <a:ea typeface="ヒラギノ角ゴ Pro W3" charset="-128"/>
                <a:cs typeface="+mn-cs"/>
              </a:defRPr>
            </a:lvl1pPr>
          </a:lstStyle>
          <a:p>
            <a:pPr>
              <a:defRPr/>
            </a:pPr>
            <a:endParaRPr lang="es-CL"/>
          </a:p>
        </p:txBody>
      </p:sp>
      <p:sp>
        <p:nvSpPr>
          <p:cNvPr id="3" name="2 Marcador de fecha"/>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C70B6B32-9B57-994E-B190-4B36AD781961}" type="datetime1">
              <a:rPr lang="es-CL"/>
              <a:pPr/>
              <a:t>20-03-2015</a:t>
            </a:fld>
            <a:endParaRPr lang="es-CL"/>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smtClean="0">
                <a:latin typeface="Arial" pitchFamily="34" charset="0"/>
                <a:ea typeface="ヒラギノ角ゴ Pro W3" charset="-128"/>
                <a:cs typeface="+mn-cs"/>
              </a:defRPr>
            </a:lvl1pPr>
          </a:lstStyle>
          <a:p>
            <a:pPr>
              <a:defRPr/>
            </a:pPr>
            <a:endParaRPr lang="es-CL"/>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D843583-8230-4C4D-92B3-51E02D9E2A04}" type="slidenum">
              <a:rPr lang="es-CL"/>
              <a:pPr/>
              <a:t>‹Nº›</a:t>
            </a:fld>
            <a:endParaRPr lang="es-CL"/>
          </a:p>
        </p:txBody>
      </p:sp>
    </p:spTree>
    <p:extLst>
      <p:ext uri="{BB962C8B-B14F-4D97-AF65-F5344CB8AC3E}">
        <p14:creationId xmlns:p14="http://schemas.microsoft.com/office/powerpoint/2010/main" val="118271910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19T21:15:32.71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055B0F1-6738-4C0D-9819-D9E63A516EDA}" emma:medium="tactile" emma:mode="ink">
          <msink:context xmlns:msink="http://schemas.microsoft.com/ink/2010/main" type="writingRegion" rotatedBoundingBox="10641,5824 12670,5824 12670,6584 10641,6584"/>
        </emma:interpretation>
      </emma:emma>
    </inkml:annotationXML>
    <inkml:traceGroup>
      <inkml:annotationXML>
        <emma:emma xmlns:emma="http://www.w3.org/2003/04/emma" version="1.0">
          <emma:interpretation id="{6D88631A-2C9F-4F5A-B35E-81A1FA8451FD}" emma:medium="tactile" emma:mode="ink">
            <msink:context xmlns:msink="http://schemas.microsoft.com/ink/2010/main" type="paragraph" rotatedBoundingBox="10641,5824 12670,5824 12670,6584 10641,6584" alignmentLevel="1"/>
          </emma:interpretation>
        </emma:emma>
      </inkml:annotationXML>
      <inkml:traceGroup>
        <inkml:annotationXML>
          <emma:emma xmlns:emma="http://www.w3.org/2003/04/emma" version="1.0">
            <emma:interpretation id="{D36D365C-AE22-4CD6-BCC2-CA5A4713BD47}" emma:medium="tactile" emma:mode="ink">
              <msink:context xmlns:msink="http://schemas.microsoft.com/ink/2010/main" type="line" rotatedBoundingBox="10641,5824 12670,5824 12670,6584 10641,6584"/>
            </emma:interpretation>
          </emma:emma>
        </inkml:annotationXML>
        <inkml:traceGroup>
          <inkml:annotationXML>
            <emma:emma xmlns:emma="http://www.w3.org/2003/04/emma" version="1.0">
              <emma:interpretation id="{15911A3E-6EB1-48B8-B269-71B73D98C061}" emma:medium="tactile" emma:mode="ink">
                <msink:context xmlns:msink="http://schemas.microsoft.com/ink/2010/main" type="inkWord" rotatedBoundingBox="10646,5809 12660,6554 12655,6569 10641,5824"/>
              </emma:interpretation>
              <emma:one-of disjunction-type="recognition" id="oneOf0">
                <emma:interpretation id="interp0" emma:lang="es-CL" emma:confidence="0">
                  <emma:literal>:</emma:literal>
                </emma:interpretation>
                <emma:interpretation id="interp1" emma:lang="es-CL" emma:confidence="0">
                  <emma:literal>. .</emma:literal>
                </emma:interpretation>
                <emma:interpretation id="interp2" emma:lang="es-CL" emma:confidence="0">
                  <emma:literal>' .</emma:literal>
                </emma:interpretation>
                <emma:interpretation id="interp3" emma:lang="es-CL" emma:confidence="0">
                  <emma:literal>: .</emma:literal>
                </emma:interpretation>
                <emma:interpretation id="interp4" emma:lang="es-CL" emma:confidence="0">
                  <emma:literal>j .</emma:literal>
                </emma:interpretation>
              </emma:one-of>
            </emma:emma>
          </inkml:annotationXML>
          <inkml:trace contextRef="#ctx0" brushRef="#br0">0 0</inkml:trace>
          <inkml:trace contextRef="#ctx0" brushRef="#br0" timeOffset="-1107.5924">2014 745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19T21:15:32.15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B811E56-2FA0-42AB-A81D-1DFCBF85EBCA}" emma:medium="tactile" emma:mode="ink">
          <msink:context xmlns:msink="http://schemas.microsoft.com/ink/2010/main" type="writingRegion" rotatedBoundingBox="10290,7182 14203,7182 14203,9168 10290,9168"/>
        </emma:interpretation>
      </emma:emma>
    </inkml:annotationXML>
    <inkml:traceGroup>
      <inkml:annotationXML>
        <emma:emma xmlns:emma="http://www.w3.org/2003/04/emma" version="1.0">
          <emma:interpretation id="{ABF4877D-19E6-4668-8C06-53F9822AF309}" emma:medium="tactile" emma:mode="ink">
            <msink:context xmlns:msink="http://schemas.microsoft.com/ink/2010/main" type="paragraph" rotatedBoundingBox="10290,7182 14203,7182 14203,9168 10290,9168" alignmentLevel="1"/>
          </emma:interpretation>
        </emma:emma>
      </inkml:annotationXML>
      <inkml:traceGroup>
        <inkml:annotationXML>
          <emma:emma xmlns:emma="http://www.w3.org/2003/04/emma" version="1.0">
            <emma:interpretation id="{E9FFEBFD-3684-4DFA-A151-7ECAAF1A9591}" emma:medium="tactile" emma:mode="ink">
              <msink:context xmlns:msink="http://schemas.microsoft.com/ink/2010/main" type="line" rotatedBoundingBox="10290,7182 14203,7182 14203,9168 10290,9168"/>
            </emma:interpretation>
          </emma:emma>
        </inkml:annotationXML>
        <inkml:traceGroup>
          <inkml:annotationXML>
            <emma:emma xmlns:emma="http://www.w3.org/2003/04/emma" version="1.0">
              <emma:interpretation id="{BA62EF2B-DE34-40F7-889D-DF1A0E3ED766}" emma:medium="tactile" emma:mode="ink">
                <msink:context xmlns:msink="http://schemas.microsoft.com/ink/2010/main" type="inkWord" rotatedBoundingBox="10283,9139 14181,7168 14188,7182 10290,9153"/>
              </emma:interpretation>
              <emma:one-of disjunction-type="recognition" id="oneOf0">
                <emma:interpretation id="interp0" emma:lang="es-CL" emma:confidence="0">
                  <emma:literal>:</emma:literal>
                </emma:interpretation>
                <emma:interpretation id="interp1" emma:lang="es-CL" emma:confidence="0">
                  <emma:literal>. .</emma:literal>
                </emma:interpretation>
                <emma:interpretation id="interp2" emma:lang="es-CL" emma:confidence="0">
                  <emma:literal>' .</emma:literal>
                </emma:interpretation>
                <emma:interpretation id="interp3" emma:lang="es-CL" emma:confidence="0">
                  <emma:literal>: .</emma:literal>
                </emma:interpretation>
                <emma:interpretation id="interp4" emma:lang="es-CL" emma:confidence="0">
                  <emma:literal>j .</emma:literal>
                </emma:interpretation>
              </emma:one-of>
            </emma:emma>
          </inkml:annotationXML>
          <inkml:trace contextRef="#ctx0" brushRef="#br0">0 0</inkml:trace>
          <inkml:trace contextRef="#ctx0" brushRef="#br0" timeOffset="-1076.3926">3898-1971</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BFF035DE-1841-234E-B3D4-5D93B00E559C}" type="datetime1">
              <a:rPr lang="en-US"/>
              <a:pPr/>
              <a:t>3/20/2015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3A88FC6E-06C2-E640-A851-374D9AF59CCA}" type="slidenum">
              <a:rPr lang="en-US"/>
              <a:pPr/>
              <a:t>‹Nº›</a:t>
            </a:fld>
            <a:endParaRPr lang="en-US"/>
          </a:p>
        </p:txBody>
      </p:sp>
    </p:spTree>
    <p:extLst>
      <p:ext uri="{BB962C8B-B14F-4D97-AF65-F5344CB8AC3E}">
        <p14:creationId xmlns:p14="http://schemas.microsoft.com/office/powerpoint/2010/main" val="39559851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Eugenio </a:t>
            </a:r>
            <a:r>
              <a:rPr lang="es-CL" dirty="0" err="1"/>
              <a:t>Poessel</a:t>
            </a:r>
            <a:r>
              <a:rPr lang="es-CL" dirty="0"/>
              <a:t>; Francisco Winter; </a:t>
            </a:r>
            <a:r>
              <a:rPr lang="es-CL" dirty="0" smtClean="0"/>
              <a:t>FALTA</a:t>
            </a:r>
            <a:r>
              <a:rPr lang="es-CL" baseline="0" dirty="0" smtClean="0"/>
              <a:t> </a:t>
            </a:r>
            <a:r>
              <a:rPr lang="es-CL" dirty="0" smtClean="0"/>
              <a:t>LA</a:t>
            </a:r>
            <a:r>
              <a:rPr lang="es-CL" baseline="0" dirty="0" smtClean="0"/>
              <a:t> LORETO ENRIQUE O`FARRIL</a:t>
            </a:r>
          </a:p>
          <a:p>
            <a:pPr defTabSz="465887">
              <a:defRPr/>
            </a:pPr>
            <a:r>
              <a:rPr lang="es-CL" b="1" dirty="0" smtClean="0"/>
              <a:t>Proyectos:</a:t>
            </a:r>
            <a:r>
              <a:rPr lang="es-CL" b="1" baseline="0" dirty="0" smtClean="0"/>
              <a:t> </a:t>
            </a:r>
            <a:r>
              <a:rPr lang="es-CL" dirty="0"/>
              <a:t>37% del total del presupuesto para el 2013 </a:t>
            </a:r>
          </a:p>
          <a:p>
            <a:endParaRPr lang="es-CL" b="1" dirty="0"/>
          </a:p>
        </p:txBody>
      </p:sp>
      <p:sp>
        <p:nvSpPr>
          <p:cNvPr id="4" name="3 Marcador de número de diapositiva"/>
          <p:cNvSpPr>
            <a:spLocks noGrp="1"/>
          </p:cNvSpPr>
          <p:nvPr>
            <p:ph type="sldNum" sz="quarter" idx="10"/>
          </p:nvPr>
        </p:nvSpPr>
        <p:spPr/>
        <p:txBody>
          <a:bodyPr/>
          <a:lstStyle/>
          <a:p>
            <a:fld id="{3A88FC6E-06C2-E640-A851-374D9AF59CCA}" type="slidenum">
              <a:rPr lang="en-US" smtClean="0"/>
              <a:pPr/>
              <a:t>3</a:t>
            </a:fld>
            <a:endParaRPr lang="en-US"/>
          </a:p>
        </p:txBody>
      </p:sp>
    </p:spTree>
    <p:extLst>
      <p:ext uri="{BB962C8B-B14F-4D97-AF65-F5344CB8AC3E}">
        <p14:creationId xmlns:p14="http://schemas.microsoft.com/office/powerpoint/2010/main" val="277300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r>
              <a:rPr lang="es-CL" u="sng" dirty="0"/>
              <a:t>2,-Acuerdo de definiciones conceptuales vinculadas al Ciclo de Gestión de Proyecto.</a:t>
            </a:r>
            <a:endParaRPr lang="es-CL" dirty="0"/>
          </a:p>
          <a:p>
            <a:r>
              <a:rPr lang="es-CL" dirty="0"/>
              <a:t>Con el fin de disminuir la diversidad de definiciones conceptuales, se propone la realización de un glosario de términos para manejo interno de la Agencia, que incluya entre otros los siguientes términos:</a:t>
            </a:r>
          </a:p>
          <a:p>
            <a:r>
              <a:rPr lang="es-CL" dirty="0"/>
              <a:t>Programa de Cooperación: que se entiende por programa y que productos o proyectos incluye.  Como se presenta, aprueba y realiza seguimiento por parte del Consejo de AGCI.</a:t>
            </a:r>
          </a:p>
          <a:p>
            <a:r>
              <a:rPr lang="es-CL" dirty="0"/>
              <a:t>Proyecto de Cooperación: que se entiende por proyecto, y que productos incluye.</a:t>
            </a:r>
          </a:p>
          <a:p>
            <a:r>
              <a:rPr lang="es-CL" dirty="0"/>
              <a:t>Productos de la Cooperación: Asistencia Técnica – Pasantía – Talleres  -  Seminarios – Capacitación.</a:t>
            </a:r>
          </a:p>
          <a:p>
            <a:r>
              <a:rPr lang="es-CL" dirty="0"/>
              <a:t>Misión: Que se entiende por misión y que abarca.</a:t>
            </a:r>
          </a:p>
          <a:p>
            <a:r>
              <a:rPr lang="es-CL" dirty="0"/>
              <a:t>Nombre del Proyecto: Identificación del proyecto de carácter descriptivo.  Se requiere establecer el criterio que se utilizará para su definición (Acta,  ficha de proyectos, otro)</a:t>
            </a:r>
          </a:p>
          <a:p>
            <a:r>
              <a:rPr lang="es-CL" dirty="0"/>
              <a:t>Hitos de un Proyecto: Se propone definir los siguientes hitos:  En Negociación, En Acuerdo,  En Ejecución, Ejecutado, Cerrado. Se requiere evaluar si existen hitos intermedios relevantes de controlar.</a:t>
            </a:r>
          </a:p>
          <a:p>
            <a:r>
              <a:rPr lang="es-CL" dirty="0"/>
              <a:t>Países Prioritarios: Establecer anualmente la lista de países prioritarios para que se definan como el “público objetivo” de la cooperación y de esta manera se pueda evaluar cobertura.</a:t>
            </a:r>
          </a:p>
          <a:p>
            <a:r>
              <a:rPr lang="es-CL" dirty="0"/>
              <a:t>Año de Inicio:   Se entiende el año de inicio cuando se acuerda el proyecto, ya sea a través de acta de reunión, minuta u otro acuerdo formal (puede ser correo).</a:t>
            </a:r>
          </a:p>
          <a:p>
            <a:r>
              <a:rPr lang="es-CL" dirty="0"/>
              <a:t>Presupuesto total del proyecto:   Se entiende el presupuesto completo que requiere ejecutar el proyecto en un período de tiempo (1 a 3  o más años).</a:t>
            </a:r>
          </a:p>
          <a:p>
            <a:r>
              <a:rPr lang="es-CL" dirty="0"/>
              <a:t>Presupuesto anual del proyecto: Se entiende el presupuesto a ejecutar durante un año calendario.</a:t>
            </a:r>
          </a:p>
          <a:p>
            <a:r>
              <a:rPr lang="es-CL" dirty="0"/>
              <a:t>Temas: Definición de la materia a la que apunta un proyecto específico.   A la fecha se han establecido los siguientes temas: Salud; Desarrollo y Protección Social; Sectores Productivos: Agricultura, Forestal, Pesca y Minería; Gobernabilidad y Seguridad; Medio Ambiente y Energía; Educación y Cultura; Ayuda al Comercio; General.</a:t>
            </a:r>
          </a:p>
          <a:p>
            <a:endParaRPr lang="es-CL" dirty="0"/>
          </a:p>
          <a:p>
            <a:endParaRPr lang="es-CL" dirty="0"/>
          </a:p>
        </p:txBody>
      </p:sp>
      <p:sp>
        <p:nvSpPr>
          <p:cNvPr id="4" name="3 Marcador de número de diapositiva"/>
          <p:cNvSpPr>
            <a:spLocks noGrp="1"/>
          </p:cNvSpPr>
          <p:nvPr>
            <p:ph type="sldNum" sz="quarter" idx="10"/>
          </p:nvPr>
        </p:nvSpPr>
        <p:spPr/>
        <p:txBody>
          <a:bodyPr/>
          <a:lstStyle/>
          <a:p>
            <a:fld id="{3A88FC6E-06C2-E640-A851-374D9AF59CCA}" type="slidenum">
              <a:rPr lang="en-US" smtClean="0"/>
              <a:pPr/>
              <a:t>9</a:t>
            </a:fld>
            <a:endParaRPr lang="en-US"/>
          </a:p>
        </p:txBody>
      </p:sp>
    </p:spTree>
    <p:extLst>
      <p:ext uri="{BB962C8B-B14F-4D97-AF65-F5344CB8AC3E}">
        <p14:creationId xmlns:p14="http://schemas.microsoft.com/office/powerpoint/2010/main" val="188208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3A8DD0C-E253-4308-AE53-929BEF004264}" type="slidenum">
              <a:rPr lang="en-US" altLang="es-CL"/>
              <a:pPr>
                <a:defRPr/>
              </a:pPr>
              <a:t>‹Nº›</a:t>
            </a:fld>
            <a:endParaRPr lang="en-US" altLang="es-CL"/>
          </a:p>
        </p:txBody>
      </p:sp>
    </p:spTree>
    <p:extLst>
      <p:ext uri="{BB962C8B-B14F-4D97-AF65-F5344CB8AC3E}">
        <p14:creationId xmlns:p14="http://schemas.microsoft.com/office/powerpoint/2010/main" val="146385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827A56F-B4B0-4F0E-A99A-36222C1B3FBA}" type="slidenum">
              <a:rPr lang="en-US" altLang="es-CL"/>
              <a:pPr>
                <a:defRPr/>
              </a:pPr>
              <a:t>‹Nº›</a:t>
            </a:fld>
            <a:endParaRPr lang="en-US" altLang="es-CL"/>
          </a:p>
        </p:txBody>
      </p:sp>
    </p:spTree>
    <p:extLst>
      <p:ext uri="{BB962C8B-B14F-4D97-AF65-F5344CB8AC3E}">
        <p14:creationId xmlns:p14="http://schemas.microsoft.com/office/powerpoint/2010/main" val="13363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4D2F22B-D5B3-49DB-95D2-8AACB988DB09}" type="slidenum">
              <a:rPr lang="en-US" altLang="es-CL"/>
              <a:pPr>
                <a:defRPr/>
              </a:pPr>
              <a:t>‹Nº›</a:t>
            </a:fld>
            <a:endParaRPr lang="en-US" altLang="es-CL"/>
          </a:p>
        </p:txBody>
      </p:sp>
    </p:spTree>
    <p:extLst>
      <p:ext uri="{BB962C8B-B14F-4D97-AF65-F5344CB8AC3E}">
        <p14:creationId xmlns:p14="http://schemas.microsoft.com/office/powerpoint/2010/main" val="2574101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D7332B48-9008-415C-80C4-3B9E2D1270ED}" type="slidenum">
              <a:rPr lang="en-US" altLang="es-CL"/>
              <a:pPr>
                <a:defRPr/>
              </a:pPr>
              <a:t>‹Nº›</a:t>
            </a:fld>
            <a:endParaRPr lang="en-US" altLang="es-CL"/>
          </a:p>
        </p:txBody>
      </p:sp>
    </p:spTree>
    <p:extLst>
      <p:ext uri="{BB962C8B-B14F-4D97-AF65-F5344CB8AC3E}">
        <p14:creationId xmlns:p14="http://schemas.microsoft.com/office/powerpoint/2010/main" val="2327126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7D40D350-909B-4B8B-AF91-AF74E9194732}" type="slidenum">
              <a:rPr lang="en-US" altLang="es-CL"/>
              <a:pPr>
                <a:defRPr/>
              </a:pPr>
              <a:t>‹Nº›</a:t>
            </a:fld>
            <a:endParaRPr lang="en-US" altLang="es-CL"/>
          </a:p>
        </p:txBody>
      </p:sp>
    </p:spTree>
    <p:extLst>
      <p:ext uri="{BB962C8B-B14F-4D97-AF65-F5344CB8AC3E}">
        <p14:creationId xmlns:p14="http://schemas.microsoft.com/office/powerpoint/2010/main" val="4049674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C1C05C05-58F9-4B2D-8A69-0405C03856D0}" type="slidenum">
              <a:rPr lang="en-US" altLang="es-CL"/>
              <a:pPr>
                <a:defRPr/>
              </a:pPr>
              <a:t>‹Nº›</a:t>
            </a:fld>
            <a:endParaRPr lang="en-US" altLang="es-CL"/>
          </a:p>
        </p:txBody>
      </p:sp>
    </p:spTree>
    <p:extLst>
      <p:ext uri="{BB962C8B-B14F-4D97-AF65-F5344CB8AC3E}">
        <p14:creationId xmlns:p14="http://schemas.microsoft.com/office/powerpoint/2010/main" val="338580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ADC27E4D-B31A-4C59-B32D-6BCFC58F8576}" type="slidenum">
              <a:rPr lang="en-US" altLang="es-CL"/>
              <a:pPr>
                <a:defRPr/>
              </a:pPr>
              <a:t>‹Nº›</a:t>
            </a:fld>
            <a:endParaRPr lang="en-US" altLang="es-CL"/>
          </a:p>
        </p:txBody>
      </p:sp>
    </p:spTree>
    <p:extLst>
      <p:ext uri="{BB962C8B-B14F-4D97-AF65-F5344CB8AC3E}">
        <p14:creationId xmlns:p14="http://schemas.microsoft.com/office/powerpoint/2010/main" val="382051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EFD8AA26-4DDB-4677-A143-0305AE6D9C21}" type="slidenum">
              <a:rPr lang="en-US" altLang="es-CL"/>
              <a:pPr>
                <a:defRPr/>
              </a:pPr>
              <a:t>‹Nº›</a:t>
            </a:fld>
            <a:endParaRPr lang="en-US" altLang="es-CL"/>
          </a:p>
        </p:txBody>
      </p:sp>
    </p:spTree>
    <p:extLst>
      <p:ext uri="{BB962C8B-B14F-4D97-AF65-F5344CB8AC3E}">
        <p14:creationId xmlns:p14="http://schemas.microsoft.com/office/powerpoint/2010/main" val="2933818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2AB27556-09E6-4751-B51C-BACA10D2B5BD}" type="slidenum">
              <a:rPr lang="en-US" altLang="es-CL"/>
              <a:pPr>
                <a:defRPr/>
              </a:pPr>
              <a:t>‹Nº›</a:t>
            </a:fld>
            <a:endParaRPr lang="en-US" altLang="es-CL"/>
          </a:p>
        </p:txBody>
      </p:sp>
    </p:spTree>
    <p:extLst>
      <p:ext uri="{BB962C8B-B14F-4D97-AF65-F5344CB8AC3E}">
        <p14:creationId xmlns:p14="http://schemas.microsoft.com/office/powerpoint/2010/main" val="3757894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5C6EA37E-4842-45CD-BDBA-2B59EB43A068}" type="slidenum">
              <a:rPr lang="en-US" altLang="es-CL"/>
              <a:pPr>
                <a:defRPr/>
              </a:pPr>
              <a:t>‹Nº›</a:t>
            </a:fld>
            <a:endParaRPr lang="en-US" altLang="es-CL"/>
          </a:p>
        </p:txBody>
      </p:sp>
    </p:spTree>
    <p:extLst>
      <p:ext uri="{BB962C8B-B14F-4D97-AF65-F5344CB8AC3E}">
        <p14:creationId xmlns:p14="http://schemas.microsoft.com/office/powerpoint/2010/main" val="3572190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D344EB5E-B9B2-4D6A-ADA0-74A280BD77DC}" type="slidenum">
              <a:rPr lang="en-US" altLang="es-CL"/>
              <a:pPr>
                <a:defRPr/>
              </a:pPr>
              <a:t>‹Nº›</a:t>
            </a:fld>
            <a:endParaRPr lang="en-US" altLang="es-CL"/>
          </a:p>
        </p:txBody>
      </p:sp>
    </p:spTree>
    <p:extLst>
      <p:ext uri="{BB962C8B-B14F-4D97-AF65-F5344CB8AC3E}">
        <p14:creationId xmlns:p14="http://schemas.microsoft.com/office/powerpoint/2010/main" val="266711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11CB877-DCBC-47DE-AF51-5D8993CEB299}" type="slidenum">
              <a:rPr lang="en-US" altLang="es-CL"/>
              <a:pPr>
                <a:defRPr/>
              </a:pPr>
              <a:t>‹Nº›</a:t>
            </a:fld>
            <a:endParaRPr lang="en-US" altLang="es-CL"/>
          </a:p>
        </p:txBody>
      </p:sp>
    </p:spTree>
    <p:extLst>
      <p:ext uri="{BB962C8B-B14F-4D97-AF65-F5344CB8AC3E}">
        <p14:creationId xmlns:p14="http://schemas.microsoft.com/office/powerpoint/2010/main" val="1451543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EC91C988-DC6B-408F-818A-07E3947A3007}" type="slidenum">
              <a:rPr lang="en-US" altLang="es-CL"/>
              <a:pPr>
                <a:defRPr/>
              </a:pPr>
              <a:t>‹Nº›</a:t>
            </a:fld>
            <a:endParaRPr lang="en-US" altLang="es-CL"/>
          </a:p>
        </p:txBody>
      </p:sp>
    </p:spTree>
    <p:extLst>
      <p:ext uri="{BB962C8B-B14F-4D97-AF65-F5344CB8AC3E}">
        <p14:creationId xmlns:p14="http://schemas.microsoft.com/office/powerpoint/2010/main" val="970137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B9AD3863-9D9D-4FA9-B421-409DA6A82213}" type="slidenum">
              <a:rPr lang="en-US" altLang="es-CL"/>
              <a:pPr>
                <a:defRPr/>
              </a:pPr>
              <a:t>‹Nº›</a:t>
            </a:fld>
            <a:endParaRPr lang="en-US" altLang="es-CL"/>
          </a:p>
        </p:txBody>
      </p:sp>
    </p:spTree>
    <p:extLst>
      <p:ext uri="{BB962C8B-B14F-4D97-AF65-F5344CB8AC3E}">
        <p14:creationId xmlns:p14="http://schemas.microsoft.com/office/powerpoint/2010/main" val="3045222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0D3BAB7A-C699-423B-9869-D2A7CF6494F6}" type="slidenum">
              <a:rPr lang="en-US" altLang="es-CL"/>
              <a:pPr>
                <a:defRPr/>
              </a:pPr>
              <a:t>‹Nº›</a:t>
            </a:fld>
            <a:endParaRPr lang="en-US" altLang="es-CL"/>
          </a:p>
        </p:txBody>
      </p:sp>
    </p:spTree>
    <p:extLst>
      <p:ext uri="{BB962C8B-B14F-4D97-AF65-F5344CB8AC3E}">
        <p14:creationId xmlns:p14="http://schemas.microsoft.com/office/powerpoint/2010/main" val="3622148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4100145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222472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3666760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3677938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539937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3141763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22596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AC723DD-AB6A-4989-9F74-2CC7EEF22FC2}" type="slidenum">
              <a:rPr lang="en-US" altLang="es-CL"/>
              <a:pPr>
                <a:defRPr/>
              </a:pPr>
              <a:t>‹Nº›</a:t>
            </a:fld>
            <a:endParaRPr lang="en-US" altLang="es-CL"/>
          </a:p>
        </p:txBody>
      </p:sp>
    </p:spTree>
    <p:extLst>
      <p:ext uri="{BB962C8B-B14F-4D97-AF65-F5344CB8AC3E}">
        <p14:creationId xmlns:p14="http://schemas.microsoft.com/office/powerpoint/2010/main" val="3811023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677369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4242977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832571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FD745B1-4F5E-4737-B482-57655062940F}" type="datetimeFigureOut">
              <a:rPr lang="es-CL" smtClean="0"/>
              <a:t>20-03-2015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83048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738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506344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785859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3511927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1201656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Tree>
    <p:extLst>
      <p:ext uri="{BB962C8B-B14F-4D97-AF65-F5344CB8AC3E}">
        <p14:creationId xmlns:p14="http://schemas.microsoft.com/office/powerpoint/2010/main" val="6836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651E414E-9F03-44EF-BFA7-F4AA4B594747}" type="slidenum">
              <a:rPr lang="en-US" altLang="es-CL"/>
              <a:pPr>
                <a:defRPr/>
              </a:pPr>
              <a:t>‹Nº›</a:t>
            </a:fld>
            <a:endParaRPr lang="en-US" altLang="es-CL"/>
          </a:p>
        </p:txBody>
      </p:sp>
    </p:spTree>
    <p:extLst>
      <p:ext uri="{BB962C8B-B14F-4D97-AF65-F5344CB8AC3E}">
        <p14:creationId xmlns:p14="http://schemas.microsoft.com/office/powerpoint/2010/main" val="36140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486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691848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151019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979148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1901118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08177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defTabSz="914400" eaLnBrk="1" hangingPunct="1">
              <a:defRPr b="1">
                <a:solidFill>
                  <a:srgbClr val="000000"/>
                </a:solidFill>
                <a:latin typeface="Calibri" pitchFamily="34" charset="0"/>
                <a:ea typeface="+mn-ea"/>
                <a:cs typeface="+mn-cs"/>
              </a:defRPr>
            </a:lvl1pPr>
          </a:lstStyle>
          <a:p>
            <a:pPr>
              <a:defRPr/>
            </a:pPr>
            <a:fld id="{CC75A414-B68C-4945-A413-E19BD7D113B0}" type="datetimeFigureOut">
              <a:rPr lang="es-CL"/>
              <a:pPr>
                <a:defRPr/>
              </a:pPr>
              <a:t>20-03-2015</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defTabSz="914400" eaLnBrk="1" hangingPunct="1">
              <a:defRPr b="1">
                <a:solidFill>
                  <a:srgbClr val="000000"/>
                </a:solidFill>
                <a:latin typeface="Calibri" pitchFamily="34" charset="0"/>
                <a:ea typeface="+mn-ea"/>
                <a:cs typeface="+mn-cs"/>
              </a:defRPr>
            </a:lvl1pPr>
          </a:lstStyle>
          <a:p>
            <a:pPr>
              <a:defRPr/>
            </a:pPr>
            <a:endParaRPr lang="es-CL"/>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defTabSz="914400" eaLnBrk="1" hangingPunct="1">
              <a:defRPr b="1">
                <a:solidFill>
                  <a:srgbClr val="000000"/>
                </a:solidFill>
                <a:latin typeface="Calibri" pitchFamily="34" charset="0"/>
                <a:ea typeface="+mn-ea"/>
                <a:cs typeface="+mn-cs"/>
              </a:defRPr>
            </a:lvl1pPr>
          </a:lstStyle>
          <a:p>
            <a:pPr>
              <a:defRPr/>
            </a:pPr>
            <a:fld id="{6FA04452-44EE-4D72-AEA8-5779CC99169A}" type="slidenum">
              <a:rPr lang="es-CL"/>
              <a:pPr>
                <a:defRPr/>
              </a:pPr>
              <a:t>‹Nº›</a:t>
            </a:fld>
            <a:endParaRPr lang="es-CL"/>
          </a:p>
        </p:txBody>
      </p:sp>
    </p:spTree>
    <p:extLst>
      <p:ext uri="{BB962C8B-B14F-4D97-AF65-F5344CB8AC3E}">
        <p14:creationId xmlns:p14="http://schemas.microsoft.com/office/powerpoint/2010/main" val="1200986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a:lstStyle/>
          <a:p>
            <a:r>
              <a:rPr lang="en-US" smtClean="0"/>
              <a:t>Click to edit Master title style</a:t>
            </a:r>
            <a:endParaRPr lang="es-CL"/>
          </a:p>
        </p:txBody>
      </p:sp>
      <p:sp>
        <p:nvSpPr>
          <p:cNvPr id="3" name="Text Placeholder 2"/>
          <p:cNvSpPr>
            <a:spLocks noGrp="1"/>
          </p:cNvSpPr>
          <p:nvPr>
            <p:ph type="body" sz="half" idx="1"/>
          </p:nvPr>
        </p:nvSpPr>
        <p:spPr>
          <a:xfrm>
            <a:off x="442540" y="1380815"/>
            <a:ext cx="4080591" cy="461183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53450" y="1380815"/>
            <a:ext cx="4080591" cy="461183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extLst>
      <p:ext uri="{BB962C8B-B14F-4D97-AF65-F5344CB8AC3E}">
        <p14:creationId xmlns:p14="http://schemas.microsoft.com/office/powerpoint/2010/main" val="2937716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EC8D5F0-ABFD-3E49-91DA-3FBB9051B50D}" type="slidenum">
              <a:rPr lang="en-US"/>
              <a:pPr/>
              <a:t>‹Nº›</a:t>
            </a:fld>
            <a:endParaRPr lang="en-US"/>
          </a:p>
        </p:txBody>
      </p:sp>
    </p:spTree>
    <p:extLst>
      <p:ext uri="{BB962C8B-B14F-4D97-AF65-F5344CB8AC3E}">
        <p14:creationId xmlns:p14="http://schemas.microsoft.com/office/powerpoint/2010/main" val="3619789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389048F-7B52-EC46-8CB1-43C956C0F35D}" type="slidenum">
              <a:rPr lang="en-US"/>
              <a:pPr/>
              <a:t>‹Nº›</a:t>
            </a:fld>
            <a:endParaRPr lang="en-US"/>
          </a:p>
        </p:txBody>
      </p:sp>
    </p:spTree>
    <p:extLst>
      <p:ext uri="{BB962C8B-B14F-4D97-AF65-F5344CB8AC3E}">
        <p14:creationId xmlns:p14="http://schemas.microsoft.com/office/powerpoint/2010/main" val="146502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8" name="Footer Placeholder 7"/>
          <p:cNvSpPr>
            <a:spLocks noGrp="1"/>
          </p:cNvSpPr>
          <p:nvPr>
            <p:ph type="ftr" sz="quarter" idx="11"/>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4D7580FE-0FAD-4841-BF43-2C69C346A720}" type="slidenum">
              <a:rPr lang="en-US" altLang="es-CL"/>
              <a:pPr>
                <a:defRPr/>
              </a:pPr>
              <a:t>‹Nº›</a:t>
            </a:fld>
            <a:endParaRPr lang="en-US" altLang="es-CL"/>
          </a:p>
        </p:txBody>
      </p:sp>
    </p:spTree>
    <p:extLst>
      <p:ext uri="{BB962C8B-B14F-4D97-AF65-F5344CB8AC3E}">
        <p14:creationId xmlns:p14="http://schemas.microsoft.com/office/powerpoint/2010/main" val="2668632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C421CA9-F073-6C4E-97D2-D93859F24EE6}" type="slidenum">
              <a:rPr lang="en-US"/>
              <a:pPr/>
              <a:t>‹Nº›</a:t>
            </a:fld>
            <a:endParaRPr lang="en-US"/>
          </a:p>
        </p:txBody>
      </p:sp>
    </p:spTree>
    <p:extLst>
      <p:ext uri="{BB962C8B-B14F-4D97-AF65-F5344CB8AC3E}">
        <p14:creationId xmlns:p14="http://schemas.microsoft.com/office/powerpoint/2010/main" val="1528574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DFB9EB6-77A2-6B4C-AA0C-A40F932376F0}" type="slidenum">
              <a:rPr lang="en-US"/>
              <a:pPr/>
              <a:t>‹Nº›</a:t>
            </a:fld>
            <a:endParaRPr lang="en-US"/>
          </a:p>
        </p:txBody>
      </p:sp>
    </p:spTree>
    <p:extLst>
      <p:ext uri="{BB962C8B-B14F-4D97-AF65-F5344CB8AC3E}">
        <p14:creationId xmlns:p14="http://schemas.microsoft.com/office/powerpoint/2010/main" val="41599271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6D960F2-77A1-4645-9973-74E039C31260}" type="slidenum">
              <a:rPr lang="en-US"/>
              <a:pPr/>
              <a:t>‹Nº›</a:t>
            </a:fld>
            <a:endParaRPr lang="en-US"/>
          </a:p>
        </p:txBody>
      </p:sp>
    </p:spTree>
    <p:extLst>
      <p:ext uri="{BB962C8B-B14F-4D97-AF65-F5344CB8AC3E}">
        <p14:creationId xmlns:p14="http://schemas.microsoft.com/office/powerpoint/2010/main" val="1510190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DE073BF-622D-3348-BA29-4E3FA0EDD6B7}" type="slidenum">
              <a:rPr lang="en-US"/>
              <a:pPr/>
              <a:t>‹Nº›</a:t>
            </a:fld>
            <a:endParaRPr lang="en-US"/>
          </a:p>
        </p:txBody>
      </p:sp>
    </p:spTree>
    <p:extLst>
      <p:ext uri="{BB962C8B-B14F-4D97-AF65-F5344CB8AC3E}">
        <p14:creationId xmlns:p14="http://schemas.microsoft.com/office/powerpoint/2010/main" val="1590153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7596511-43A1-804C-BA42-D737B859A2E1}" type="slidenum">
              <a:rPr lang="en-US"/>
              <a:pPr/>
              <a:t>‹Nº›</a:t>
            </a:fld>
            <a:endParaRPr lang="en-US"/>
          </a:p>
        </p:txBody>
      </p:sp>
    </p:spTree>
    <p:extLst>
      <p:ext uri="{BB962C8B-B14F-4D97-AF65-F5344CB8AC3E}">
        <p14:creationId xmlns:p14="http://schemas.microsoft.com/office/powerpoint/2010/main" val="626703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8B0A4DC-2929-3B47-ADC8-0981E438487C}" type="slidenum">
              <a:rPr lang="en-US"/>
              <a:pPr/>
              <a:t>‹Nº›</a:t>
            </a:fld>
            <a:endParaRPr lang="en-US"/>
          </a:p>
        </p:txBody>
      </p:sp>
    </p:spTree>
    <p:extLst>
      <p:ext uri="{BB962C8B-B14F-4D97-AF65-F5344CB8AC3E}">
        <p14:creationId xmlns:p14="http://schemas.microsoft.com/office/powerpoint/2010/main" val="1293225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7F52BCD-CA44-DD48-8099-C86B3203C56A}" type="slidenum">
              <a:rPr lang="en-US"/>
              <a:pPr/>
              <a:t>‹Nº›</a:t>
            </a:fld>
            <a:endParaRPr lang="en-US"/>
          </a:p>
        </p:txBody>
      </p:sp>
    </p:spTree>
    <p:extLst>
      <p:ext uri="{BB962C8B-B14F-4D97-AF65-F5344CB8AC3E}">
        <p14:creationId xmlns:p14="http://schemas.microsoft.com/office/powerpoint/2010/main" val="1836097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5B7CC6E-0C9A-224D-98A4-3160CEE63035}" type="slidenum">
              <a:rPr lang="en-US"/>
              <a:pPr/>
              <a:t>‹Nº›</a:t>
            </a:fld>
            <a:endParaRPr lang="en-US"/>
          </a:p>
        </p:txBody>
      </p:sp>
    </p:spTree>
    <p:extLst>
      <p:ext uri="{BB962C8B-B14F-4D97-AF65-F5344CB8AC3E}">
        <p14:creationId xmlns:p14="http://schemas.microsoft.com/office/powerpoint/2010/main" val="3317656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9F6944D-13FE-4048-9AF0-AAB69F5A1DC5}" type="slidenum">
              <a:rPr lang="en-US"/>
              <a:pPr/>
              <a:t>‹Nº›</a:t>
            </a:fld>
            <a:endParaRPr lang="en-US"/>
          </a:p>
        </p:txBody>
      </p:sp>
    </p:spTree>
    <p:extLst>
      <p:ext uri="{BB962C8B-B14F-4D97-AF65-F5344CB8AC3E}">
        <p14:creationId xmlns:p14="http://schemas.microsoft.com/office/powerpoint/2010/main" val="204773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7BAECD6-1841-468F-AAC4-4F210DC6C6CA}" type="slidenum">
              <a:rPr lang="en-US" altLang="es-CL"/>
              <a:pPr>
                <a:defRPr/>
              </a:pPr>
              <a:t>‹Nº›</a:t>
            </a:fld>
            <a:endParaRPr lang="en-US" altLang="es-CL"/>
          </a:p>
        </p:txBody>
      </p:sp>
    </p:spTree>
    <p:extLst>
      <p:ext uri="{BB962C8B-B14F-4D97-AF65-F5344CB8AC3E}">
        <p14:creationId xmlns:p14="http://schemas.microsoft.com/office/powerpoint/2010/main" val="34866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BE66326-7814-4577-86AC-94F47795F95A}" type="slidenum">
              <a:rPr lang="en-US" altLang="es-CL"/>
              <a:pPr>
                <a:defRPr/>
              </a:pPr>
              <a:t>‹Nº›</a:t>
            </a:fld>
            <a:endParaRPr lang="en-US" altLang="es-CL"/>
          </a:p>
        </p:txBody>
      </p:sp>
    </p:spTree>
    <p:extLst>
      <p:ext uri="{BB962C8B-B14F-4D97-AF65-F5344CB8AC3E}">
        <p14:creationId xmlns:p14="http://schemas.microsoft.com/office/powerpoint/2010/main" val="94657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B07DE28-B9ED-4F61-ADF4-76F44C44AC47}" type="slidenum">
              <a:rPr lang="en-US" altLang="es-CL"/>
              <a:pPr>
                <a:defRPr/>
              </a:pPr>
              <a:t>‹Nº›</a:t>
            </a:fld>
            <a:endParaRPr lang="en-US" altLang="es-CL"/>
          </a:p>
        </p:txBody>
      </p:sp>
    </p:spTree>
    <p:extLst>
      <p:ext uri="{BB962C8B-B14F-4D97-AF65-F5344CB8AC3E}">
        <p14:creationId xmlns:p14="http://schemas.microsoft.com/office/powerpoint/2010/main" val="158373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A4BBC25-0A66-4DB1-89DE-50F811EE6EA9}" type="slidenum">
              <a:rPr lang="en-US" altLang="es-CL"/>
              <a:pPr>
                <a:defRPr/>
              </a:pPr>
              <a:t>‹Nº›</a:t>
            </a:fld>
            <a:endParaRPr lang="en-US" altLang="es-CL"/>
          </a:p>
        </p:txBody>
      </p:sp>
    </p:spTree>
    <p:extLst>
      <p:ext uri="{BB962C8B-B14F-4D97-AF65-F5344CB8AC3E}">
        <p14:creationId xmlns:p14="http://schemas.microsoft.com/office/powerpoint/2010/main" val="8438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Users/CDEB/Desktop/logoMINSAL.jp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102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ea typeface="ヒラギノ角ゴ Pro W3" charset="-128"/>
                <a:cs typeface="+mn-cs"/>
              </a:defRPr>
            </a:lvl1pPr>
          </a:lstStyle>
          <a:p>
            <a:pPr>
              <a:defRPr/>
            </a:pPr>
            <a:fld id="{224040DD-78D6-4B57-926A-6A980DD2F954}" type="slidenum">
              <a:rPr lang="en-US" altLang="es-CL"/>
              <a:pPr>
                <a:defRPr/>
              </a:pPr>
              <a:t>‹Nº›</a:t>
            </a:fld>
            <a:endParaRPr lang="en-US" altLang="es-CL"/>
          </a:p>
        </p:txBody>
      </p:sp>
      <p:sp>
        <p:nvSpPr>
          <p:cNvPr id="2053"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2054"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2055"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2056"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12" name="CuadroTexto 11"/>
          <p:cNvSpPr txBox="1"/>
          <p:nvPr userDrawn="1"/>
        </p:nvSpPr>
        <p:spPr>
          <a:xfrm>
            <a:off x="133350" y="6494463"/>
            <a:ext cx="2762250" cy="246062"/>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s-ES_tradnl" sz="1000" smtClean="0">
                <a:solidFill>
                  <a:srgbClr val="7F7F7F"/>
                </a:solidFill>
                <a:latin typeface="Verdana" charset="0"/>
                <a:cs typeface="Verdana" charset="0"/>
              </a:rPr>
              <a:t>Gobierno de Chile / Ministerio de Salud</a:t>
            </a:r>
          </a:p>
        </p:txBody>
      </p:sp>
    </p:spTree>
    <p:extLst>
      <p:ext uri="{BB962C8B-B14F-4D97-AF65-F5344CB8AC3E}">
        <p14:creationId xmlns:p14="http://schemas.microsoft.com/office/powerpoint/2010/main" val="280094854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userDrawn="1"/>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pic>
        <p:nvPicPr>
          <p:cNvPr id="2051" name="logoMINSAL.jpg" descr="/Users/CDEB/Desktop/logoMINSAL.jpg"/>
          <p:cNvPicPr>
            <a:picLocks noChangeAspect="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7153275" y="2286000"/>
            <a:ext cx="1990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a:solidFill>
                <a:srgbClr val="FFFFFF"/>
              </a:solidFill>
              <a:ea typeface="ヒラギノ角ゴ Pro W3" charset="0"/>
              <a:cs typeface="ヒラギノ角ゴ Pro W3" charset="0"/>
            </a:endParaRPr>
          </a:p>
        </p:txBody>
      </p:sp>
      <p:sp>
        <p:nvSpPr>
          <p:cNvPr id="3077" name="Rectangle 12"/>
          <p:cNvSpPr>
            <a:spLocks noChangeArrowheads="1"/>
          </p:cNvSpPr>
          <p:nvPr userDrawn="1"/>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2054"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extLst>
      <p:ext uri="{BB962C8B-B14F-4D97-AF65-F5344CB8AC3E}">
        <p14:creationId xmlns:p14="http://schemas.microsoft.com/office/powerpoint/2010/main" val="231705764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745B1-4F5E-4737-B482-57655062940F}" type="datetimeFigureOut">
              <a:rPr lang="es-CL" smtClean="0"/>
              <a:t>20-03-2015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14503-07EE-4326-B0CD-5966959BAD74}" type="slidenum">
              <a:rPr lang="es-CL" smtClean="0"/>
              <a:t>‹Nº›</a:t>
            </a:fld>
            <a:endParaRPr lang="es-CL"/>
          </a:p>
        </p:txBody>
      </p:sp>
    </p:spTree>
    <p:extLst>
      <p:ext uri="{BB962C8B-B14F-4D97-AF65-F5344CB8AC3E}">
        <p14:creationId xmlns:p14="http://schemas.microsoft.com/office/powerpoint/2010/main" val="213334004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88783"/>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a:noFill/>
          </a:ln>
          <a:effectLst>
            <a:outerShdw blurRad="254000" dist="38100" dir="5640026"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charset="0"/>
            </a:endParaRPr>
          </a:p>
        </p:txBody>
      </p:sp>
      <p:sp>
        <p:nvSpPr>
          <p:cNvPr id="13" name="Rectangle 12"/>
          <p:cNvSpPr>
            <a:spLocks noChangeArrowheads="1"/>
          </p:cNvSpPr>
          <p:nvPr/>
        </p:nvSpPr>
        <p:spPr bwMode="auto">
          <a:xfrm>
            <a:off x="4763" y="0"/>
            <a:ext cx="7148512" cy="6629400"/>
          </a:xfrm>
          <a:prstGeom prst="rect">
            <a:avLst/>
          </a:prstGeom>
          <a:solidFill>
            <a:srgbClr val="006CB7"/>
          </a:solidFill>
          <a:ln>
            <a:noFill/>
          </a:ln>
          <a:effectLst>
            <a:outerShdw blurRad="508000" dist="38100" dir="3779989" algn="br"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charset="0"/>
            </a:endParaRPr>
          </a:p>
        </p:txBody>
      </p:sp>
      <p:sp>
        <p:nvSpPr>
          <p:cNvPr id="3077"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3078" name="1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15150" y="2060575"/>
            <a:ext cx="222885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87624" y="1844824"/>
            <a:ext cx="6326188" cy="1876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s-ES_tradnl" sz="2800" b="1" kern="0" dirty="0" smtClean="0">
                <a:solidFill>
                  <a:srgbClr val="FFFFFF"/>
                </a:solidFill>
                <a:latin typeface="Verdana" pitchFamily="34" charset="0"/>
                <a:sym typeface="Verdana Bold" charset="0"/>
              </a:rPr>
              <a:t>SISTEMA DE INCENTIVOS FUNCIONARIO</a:t>
            </a:r>
            <a:br>
              <a:rPr lang="es-ES_tradnl" sz="2800" b="1" kern="0" dirty="0" smtClean="0">
                <a:solidFill>
                  <a:srgbClr val="FFFFFF"/>
                </a:solidFill>
                <a:latin typeface="Verdana" pitchFamily="34" charset="0"/>
                <a:sym typeface="Verdana Bold" charset="0"/>
              </a:rPr>
            </a:br>
            <a:r>
              <a:rPr lang="es-ES_tradnl" sz="2800" b="1" kern="0" dirty="0" smtClean="0">
                <a:solidFill>
                  <a:srgbClr val="FFFFFF"/>
                </a:solidFill>
                <a:latin typeface="Verdana" pitchFamily="34" charset="0"/>
                <a:sym typeface="Verdana Bold" charset="0"/>
              </a:rPr>
              <a:t/>
            </a:r>
            <a:br>
              <a:rPr lang="es-ES_tradnl" sz="2800" b="1" kern="0" dirty="0" smtClean="0">
                <a:solidFill>
                  <a:srgbClr val="FFFFFF"/>
                </a:solidFill>
                <a:latin typeface="Verdana" pitchFamily="34" charset="0"/>
                <a:sym typeface="Verdana Bold" charset="0"/>
              </a:rPr>
            </a:br>
            <a:r>
              <a:rPr lang="es-ES_tradnl" sz="2800" b="1" kern="0" dirty="0" smtClean="0">
                <a:solidFill>
                  <a:srgbClr val="FFFFFF"/>
                </a:solidFill>
                <a:latin typeface="Verdana" pitchFamily="34" charset="0"/>
                <a:sym typeface="Verdana Bold" charset="0"/>
              </a:rPr>
              <a:t>PMG - MEG</a:t>
            </a:r>
          </a:p>
        </p:txBody>
      </p:sp>
      <p:sp>
        <p:nvSpPr>
          <p:cNvPr id="5" name="1 Rectángulo"/>
          <p:cNvSpPr>
            <a:spLocks noChangeArrowheads="1"/>
          </p:cNvSpPr>
          <p:nvPr/>
        </p:nvSpPr>
        <p:spPr bwMode="auto">
          <a:xfrm>
            <a:off x="3067016" y="5827863"/>
            <a:ext cx="533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_tradnl" sz="2000" dirty="0" smtClean="0">
                <a:solidFill>
                  <a:srgbClr val="FFFFFF"/>
                </a:solidFill>
                <a:latin typeface="Verdana" pitchFamily="34" charset="0"/>
                <a:cs typeface="+mn-cs"/>
                <a:sym typeface="Verdana" pitchFamily="34" charset="0"/>
              </a:rPr>
              <a:t>Unidad Control de Gestión</a:t>
            </a:r>
          </a:p>
          <a:p>
            <a:pPr algn="ctr"/>
            <a:r>
              <a:rPr lang="es-ES_tradnl" sz="2000" dirty="0" smtClean="0">
                <a:solidFill>
                  <a:srgbClr val="FFFFFF"/>
                </a:solidFill>
                <a:latin typeface="Verdana" pitchFamily="34" charset="0"/>
                <a:cs typeface="+mn-cs"/>
                <a:sym typeface="Verdana" pitchFamily="34" charset="0"/>
              </a:rPr>
              <a:t>20 de Marzo 2015</a:t>
            </a:r>
            <a:endParaRPr lang="es-ES_tradnl" sz="2000" dirty="0">
              <a:solidFill>
                <a:srgbClr val="FFFFFF"/>
              </a:solidFill>
              <a:latin typeface="Verdana" pitchFamily="34" charset="0"/>
              <a:cs typeface="+mn-cs"/>
              <a:sym typeface="Verdana" pitchFamily="34" charset="0"/>
            </a:endParaRPr>
          </a:p>
        </p:txBody>
      </p:sp>
    </p:spTree>
    <p:extLst>
      <p:ext uri="{BB962C8B-B14F-4D97-AF65-F5344CB8AC3E}">
        <p14:creationId xmlns:p14="http://schemas.microsoft.com/office/powerpoint/2010/main" val="289685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534400" cy="1143000"/>
          </a:xfrm>
        </p:spPr>
        <p:txBody>
          <a:bodyPr/>
          <a:lstStyle/>
          <a:p>
            <a:r>
              <a:rPr lang="es-CL" dirty="0" smtClean="0"/>
              <a:t>Revisión Indicador Reclamos por Calidad de Atención</a:t>
            </a:r>
            <a:endParaRPr lang="es-CL" dirty="0"/>
          </a:p>
        </p:txBody>
      </p:sp>
      <p:sp>
        <p:nvSpPr>
          <p:cNvPr id="3" name="2 Marcador de contenido"/>
          <p:cNvSpPr>
            <a:spLocks noGrp="1"/>
          </p:cNvSpPr>
          <p:nvPr>
            <p:ph sz="half" idx="1"/>
          </p:nvPr>
        </p:nvSpPr>
        <p:spPr>
          <a:xfrm>
            <a:off x="457199" y="836713"/>
            <a:ext cx="7859713" cy="1872208"/>
          </a:xfrm>
        </p:spPr>
        <p:txBody>
          <a:bodyPr/>
          <a:lstStyle/>
          <a:p>
            <a:pPr>
              <a:spcBef>
                <a:spcPts val="0"/>
              </a:spcBef>
              <a:spcAft>
                <a:spcPts val="600"/>
              </a:spcAft>
            </a:pPr>
            <a:r>
              <a:rPr lang="es-CL" sz="1600" dirty="0" smtClean="0">
                <a:solidFill>
                  <a:schemeClr val="tx1"/>
                </a:solidFill>
              </a:rPr>
              <a:t>Período de revisión con DIPRES:  Hasta el 30 de Abril.</a:t>
            </a:r>
          </a:p>
          <a:p>
            <a:pPr>
              <a:spcBef>
                <a:spcPts val="0"/>
              </a:spcBef>
              <a:spcAft>
                <a:spcPts val="600"/>
              </a:spcAft>
            </a:pPr>
            <a:r>
              <a:rPr lang="es-CL" sz="1600" dirty="0" smtClean="0">
                <a:solidFill>
                  <a:schemeClr val="tx1"/>
                </a:solidFill>
              </a:rPr>
              <a:t>Se analizó con el Equipo GT:  fórmula de cálculo, medios de verificación, notas del Indicador y meta comprometida.  </a:t>
            </a:r>
          </a:p>
          <a:p>
            <a:pPr>
              <a:spcBef>
                <a:spcPts val="0"/>
              </a:spcBef>
              <a:spcAft>
                <a:spcPts val="600"/>
              </a:spcAft>
            </a:pPr>
            <a:r>
              <a:rPr lang="es-CL" sz="1600" dirty="0" smtClean="0">
                <a:solidFill>
                  <a:schemeClr val="tx1"/>
                </a:solidFill>
              </a:rPr>
              <a:t>Se evaluaron distintas opciones de medición </a:t>
            </a:r>
          </a:p>
          <a:p>
            <a:pPr>
              <a:spcBef>
                <a:spcPts val="0"/>
              </a:spcBef>
              <a:spcAft>
                <a:spcPts val="600"/>
              </a:spcAft>
            </a:pPr>
            <a:r>
              <a:rPr lang="es-CL" sz="1600" dirty="0" smtClean="0">
                <a:solidFill>
                  <a:schemeClr val="tx1"/>
                </a:solidFill>
              </a:rPr>
              <a:t>La situación actual del indicador es esta:</a:t>
            </a:r>
            <a:endParaRPr lang="es-CL" sz="1600" dirty="0">
              <a:solidFill>
                <a:schemeClr val="tx1"/>
              </a:solidFill>
            </a:endParaRPr>
          </a:p>
        </p:txBody>
      </p:sp>
      <p:sp>
        <p:nvSpPr>
          <p:cNvPr id="5" name="4 Marcador de número de diapositiva"/>
          <p:cNvSpPr>
            <a:spLocks noGrp="1"/>
          </p:cNvSpPr>
          <p:nvPr>
            <p:ph type="sldNum" sz="quarter" idx="10"/>
          </p:nvPr>
        </p:nvSpPr>
        <p:spPr/>
        <p:txBody>
          <a:bodyPr/>
          <a:lstStyle/>
          <a:p>
            <a:pPr>
              <a:defRPr/>
            </a:pPr>
            <a:fld id="{651E414E-9F03-44EF-BFA7-F4AA4B594747}" type="slidenum">
              <a:rPr lang="en-US" altLang="es-CL" smtClean="0"/>
              <a:pPr>
                <a:defRPr/>
              </a:pPr>
              <a:t>10</a:t>
            </a:fld>
            <a:endParaRPr lang="en-US" altLang="es-CL"/>
          </a:p>
        </p:txBody>
      </p:sp>
      <p:sp>
        <p:nvSpPr>
          <p:cNvPr id="9" name="4 Rectángulo"/>
          <p:cNvSpPr/>
          <p:nvPr/>
        </p:nvSpPr>
        <p:spPr>
          <a:xfrm>
            <a:off x="7524328" y="3789040"/>
            <a:ext cx="1556610" cy="151216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CL" sz="1100" dirty="0"/>
              <a:t>2013:</a:t>
            </a:r>
            <a:r>
              <a:rPr lang="es-CL" sz="1100" baseline="0" dirty="0"/>
              <a:t>  </a:t>
            </a:r>
            <a:r>
              <a:rPr lang="es-CL" sz="1100" dirty="0"/>
              <a:t>5,4%</a:t>
            </a:r>
            <a:r>
              <a:rPr lang="es-CL" sz="1100" baseline="0" dirty="0"/>
              <a:t> </a:t>
            </a:r>
          </a:p>
          <a:p>
            <a:pPr algn="l"/>
            <a:endParaRPr lang="es-CL" sz="1100" baseline="0" dirty="0"/>
          </a:p>
          <a:p>
            <a:pPr algn="l"/>
            <a:r>
              <a:rPr lang="es-CL" sz="1100" baseline="0" dirty="0"/>
              <a:t>2014:  5,4%</a:t>
            </a:r>
          </a:p>
          <a:p>
            <a:pPr algn="l"/>
            <a:endParaRPr lang="es-CL" sz="1100" baseline="0" dirty="0"/>
          </a:p>
          <a:p>
            <a:pPr algn="l"/>
            <a:r>
              <a:rPr lang="es-CL" sz="1100" baseline="0" dirty="0" smtClean="0"/>
              <a:t>2015 a</a:t>
            </a:r>
            <a:r>
              <a:rPr lang="es-CL" sz="1100" dirty="0" smtClean="0"/>
              <a:t> Febrero</a:t>
            </a:r>
            <a:r>
              <a:rPr lang="es-CL" sz="1100" baseline="0" dirty="0" smtClean="0"/>
              <a:t>:  </a:t>
            </a:r>
            <a:r>
              <a:rPr lang="es-CL" sz="1100" baseline="0" dirty="0"/>
              <a:t>4,0</a:t>
            </a:r>
            <a:r>
              <a:rPr lang="es-CL" sz="1100" baseline="0" dirty="0" smtClean="0"/>
              <a:t>%</a:t>
            </a:r>
          </a:p>
          <a:p>
            <a:pPr algn="l"/>
            <a:endParaRPr lang="es-CL" sz="1100" baseline="0" dirty="0"/>
          </a:p>
          <a:p>
            <a:pPr algn="l"/>
            <a:r>
              <a:rPr lang="es-CL" sz="1100" dirty="0" smtClean="0"/>
              <a:t>Meta 2015: 4,0%</a:t>
            </a:r>
            <a:endParaRPr lang="es-CL" sz="1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39" y="2564904"/>
            <a:ext cx="7328865" cy="393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47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812088" cy="1143000"/>
          </a:xfrm>
        </p:spPr>
        <p:txBody>
          <a:bodyPr/>
          <a:lstStyle/>
          <a:p>
            <a:r>
              <a:rPr lang="es-CL" dirty="0"/>
              <a:t>Revisión Indicador Reclamos por Calidad de Atención</a:t>
            </a:r>
          </a:p>
        </p:txBody>
      </p:sp>
      <p:sp>
        <p:nvSpPr>
          <p:cNvPr id="5" name="4 Marcador de número de diapositiva"/>
          <p:cNvSpPr>
            <a:spLocks noGrp="1"/>
          </p:cNvSpPr>
          <p:nvPr>
            <p:ph type="sldNum" sz="quarter" idx="10"/>
          </p:nvPr>
        </p:nvSpPr>
        <p:spPr/>
        <p:txBody>
          <a:bodyPr/>
          <a:lstStyle/>
          <a:p>
            <a:pPr>
              <a:defRPr/>
            </a:pPr>
            <a:fld id="{651E414E-9F03-44EF-BFA7-F4AA4B594747}" type="slidenum">
              <a:rPr lang="en-US" altLang="es-CL" smtClean="0"/>
              <a:pPr>
                <a:defRPr/>
              </a:pPr>
              <a:t>11</a:t>
            </a:fld>
            <a:endParaRPr lang="en-US" altLang="es-CL"/>
          </a:p>
        </p:txBody>
      </p:sp>
      <p:sp>
        <p:nvSpPr>
          <p:cNvPr id="7" name="2 Marcador de contenido"/>
          <p:cNvSpPr>
            <a:spLocks noGrp="1"/>
          </p:cNvSpPr>
          <p:nvPr>
            <p:ph sz="half" idx="1"/>
          </p:nvPr>
        </p:nvSpPr>
        <p:spPr>
          <a:xfrm>
            <a:off x="240679" y="822087"/>
            <a:ext cx="8723809" cy="2043279"/>
          </a:xfrm>
        </p:spPr>
        <p:txBody>
          <a:bodyPr/>
          <a:lstStyle/>
          <a:p>
            <a:pPr>
              <a:spcBef>
                <a:spcPts val="0"/>
              </a:spcBef>
              <a:spcAft>
                <a:spcPts val="600"/>
              </a:spcAft>
            </a:pPr>
            <a:r>
              <a:rPr lang="es-CL" sz="1600" dirty="0" smtClean="0">
                <a:solidFill>
                  <a:schemeClr val="tx1"/>
                </a:solidFill>
              </a:rPr>
              <a:t>Se propone:  Ajustar la nota del Indicador, excluyendo aquellos conceptos que no son gestionables por las Sucursales:  </a:t>
            </a:r>
          </a:p>
          <a:p>
            <a:pPr lvl="1">
              <a:spcBef>
                <a:spcPts val="0"/>
              </a:spcBef>
              <a:spcAft>
                <a:spcPts val="600"/>
              </a:spcAft>
            </a:pPr>
            <a:r>
              <a:rPr lang="es-CL" sz="1400" dirty="0" smtClean="0">
                <a:solidFill>
                  <a:schemeClr val="tx1"/>
                </a:solidFill>
              </a:rPr>
              <a:t>Procedimiento Burocrático</a:t>
            </a:r>
          </a:p>
          <a:p>
            <a:pPr lvl="1">
              <a:spcBef>
                <a:spcPts val="0"/>
              </a:spcBef>
              <a:spcAft>
                <a:spcPts val="600"/>
              </a:spcAft>
            </a:pPr>
            <a:r>
              <a:rPr lang="es-CL" sz="1400" dirty="0" smtClean="0">
                <a:solidFill>
                  <a:schemeClr val="tx1"/>
                </a:solidFill>
              </a:rPr>
              <a:t>Instalaciones e infraestructura</a:t>
            </a:r>
          </a:p>
          <a:p>
            <a:pPr>
              <a:spcBef>
                <a:spcPts val="0"/>
              </a:spcBef>
              <a:spcAft>
                <a:spcPts val="600"/>
              </a:spcAft>
            </a:pPr>
            <a:r>
              <a:rPr lang="es-CL" sz="1600" dirty="0" smtClean="0">
                <a:solidFill>
                  <a:schemeClr val="tx1"/>
                </a:solidFill>
              </a:rPr>
              <a:t>Se excluirá de la medición, los reclamos ingresados por lanzamiento de productos nuevos.</a:t>
            </a:r>
          </a:p>
          <a:p>
            <a:pPr>
              <a:spcBef>
                <a:spcPts val="0"/>
              </a:spcBef>
              <a:spcAft>
                <a:spcPts val="600"/>
              </a:spcAft>
            </a:pPr>
            <a:r>
              <a:rPr lang="es-CL" sz="1600" dirty="0" smtClean="0">
                <a:solidFill>
                  <a:schemeClr val="tx1"/>
                </a:solidFill>
              </a:rPr>
              <a:t>Solicitar a DIPRES ajuste de Medio de Verificación.</a:t>
            </a:r>
          </a:p>
        </p:txBody>
      </p:sp>
      <p:sp>
        <p:nvSpPr>
          <p:cNvPr id="8" name="5 Rectángulo"/>
          <p:cNvSpPr/>
          <p:nvPr/>
        </p:nvSpPr>
        <p:spPr>
          <a:xfrm>
            <a:off x="6974188" y="4005064"/>
            <a:ext cx="1990300" cy="18002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CL" sz="1400" dirty="0"/>
              <a:t>2013:</a:t>
            </a:r>
            <a:r>
              <a:rPr lang="es-CL" sz="1400" baseline="0" dirty="0"/>
              <a:t>  3,96</a:t>
            </a:r>
            <a:r>
              <a:rPr lang="es-CL" sz="1400" dirty="0"/>
              <a:t>%</a:t>
            </a:r>
            <a:r>
              <a:rPr lang="es-CL" sz="1400" baseline="0" dirty="0"/>
              <a:t> </a:t>
            </a:r>
          </a:p>
          <a:p>
            <a:pPr algn="l"/>
            <a:endParaRPr lang="es-CL" sz="1400" baseline="0" dirty="0"/>
          </a:p>
          <a:p>
            <a:pPr algn="l"/>
            <a:r>
              <a:rPr lang="es-CL" sz="1400" baseline="0" dirty="0"/>
              <a:t>2014:  4,33%</a:t>
            </a:r>
          </a:p>
          <a:p>
            <a:pPr algn="l"/>
            <a:endParaRPr lang="es-CL" sz="1400" baseline="0" dirty="0"/>
          </a:p>
          <a:p>
            <a:pPr algn="l"/>
            <a:r>
              <a:rPr lang="es-CL" sz="1400" baseline="0" dirty="0" smtClean="0"/>
              <a:t>2015 a Febrero :  </a:t>
            </a:r>
            <a:r>
              <a:rPr lang="es-CL" sz="1400" baseline="0" dirty="0"/>
              <a:t>3,40</a:t>
            </a:r>
            <a:r>
              <a:rPr lang="es-CL" sz="1400" baseline="0" dirty="0" smtClean="0"/>
              <a:t>%</a:t>
            </a:r>
          </a:p>
          <a:p>
            <a:pPr algn="l"/>
            <a:endParaRPr lang="es-CL" sz="1400" dirty="0"/>
          </a:p>
          <a:p>
            <a:pPr algn="l"/>
            <a:r>
              <a:rPr lang="es-CL" sz="1400" baseline="0" dirty="0" smtClean="0"/>
              <a:t>Metas 2015</a:t>
            </a:r>
            <a:r>
              <a:rPr lang="es-CL" sz="1400" dirty="0" smtClean="0"/>
              <a:t> :  4,0%</a:t>
            </a:r>
            <a:endParaRPr lang="es-CL" sz="1400" baseline="0" dirty="0" smtClean="0"/>
          </a:p>
          <a:p>
            <a:pPr algn="l"/>
            <a:endParaRPr lang="es-CL" sz="1400" dirty="0"/>
          </a:p>
          <a:p>
            <a:pPr algn="l"/>
            <a:endParaRPr lang="es-CL" sz="1400" baseline="0" dirty="0"/>
          </a:p>
          <a:p>
            <a:pPr algn="l"/>
            <a:endParaRPr lang="es-CL" sz="1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89969"/>
            <a:ext cx="6599237"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576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Indicadores Transversales: Ponderación total 15%</a:t>
            </a:r>
            <a:endParaRPr lang="es-CL" dirty="0"/>
          </a:p>
        </p:txBody>
      </p:sp>
      <p:sp>
        <p:nvSpPr>
          <p:cNvPr id="5" name="4 Marcador de número de diapositiva"/>
          <p:cNvSpPr>
            <a:spLocks noGrp="1"/>
          </p:cNvSpPr>
          <p:nvPr>
            <p:ph type="sldNum" sz="quarter" idx="10"/>
          </p:nvPr>
        </p:nvSpPr>
        <p:spPr/>
        <p:txBody>
          <a:bodyPr/>
          <a:lstStyle/>
          <a:p>
            <a:pPr>
              <a:defRPr/>
            </a:pPr>
            <a:fld id="{651E414E-9F03-44EF-BFA7-F4AA4B594747}" type="slidenum">
              <a:rPr lang="en-US" altLang="es-CL" smtClean="0"/>
              <a:pPr>
                <a:defRPr/>
              </a:pPr>
              <a:t>12</a:t>
            </a:fld>
            <a:endParaRPr lang="en-US" altLang="es-CL"/>
          </a:p>
        </p:txBody>
      </p:sp>
      <p:graphicFrame>
        <p:nvGraphicFramePr>
          <p:cNvPr id="6" name="5 Tabla"/>
          <p:cNvGraphicFramePr>
            <a:graphicFrameLocks noGrp="1"/>
          </p:cNvGraphicFramePr>
          <p:nvPr>
            <p:extLst>
              <p:ext uri="{D42A27DB-BD31-4B8C-83A1-F6EECF244321}">
                <p14:modId xmlns:p14="http://schemas.microsoft.com/office/powerpoint/2010/main" val="279674358"/>
              </p:ext>
            </p:extLst>
          </p:nvPr>
        </p:nvGraphicFramePr>
        <p:xfrm>
          <a:off x="323528" y="951692"/>
          <a:ext cx="8640960" cy="5489315"/>
        </p:xfrm>
        <a:graphic>
          <a:graphicData uri="http://schemas.openxmlformats.org/drawingml/2006/table">
            <a:tbl>
              <a:tblPr>
                <a:tableStyleId>{16D9F66E-5EB9-4882-86FB-DCBF35E3C3E4}</a:tableStyleId>
              </a:tblPr>
              <a:tblGrid>
                <a:gridCol w="507553"/>
                <a:gridCol w="8133407"/>
              </a:tblGrid>
              <a:tr h="451687">
                <a:tc>
                  <a:txBody>
                    <a:bodyPr/>
                    <a:lstStyle/>
                    <a:p>
                      <a:pPr algn="ctr">
                        <a:spcAft>
                          <a:spcPts val="0"/>
                        </a:spcAft>
                      </a:pPr>
                      <a:r>
                        <a:rPr lang="en-US" sz="1600" b="1" dirty="0">
                          <a:effectLst/>
                        </a:rPr>
                        <a:t>N°</a:t>
                      </a:r>
                      <a:endParaRPr lang="es-CL" sz="1600" b="1" dirty="0">
                        <a:effectLst/>
                        <a:latin typeface="Times New Roman"/>
                        <a:ea typeface="Times New Roman"/>
                      </a:endParaRPr>
                    </a:p>
                  </a:txBody>
                  <a:tcPr marL="25400" marR="25400" marT="25400" marB="25400">
                    <a:solidFill>
                      <a:schemeClr val="accent6">
                        <a:lumMod val="60000"/>
                        <a:lumOff val="40000"/>
                      </a:schemeClr>
                    </a:solidFill>
                  </a:tcPr>
                </a:tc>
                <a:tc>
                  <a:txBody>
                    <a:bodyPr/>
                    <a:lstStyle/>
                    <a:p>
                      <a:pPr algn="ctr">
                        <a:spcAft>
                          <a:spcPts val="0"/>
                        </a:spcAft>
                      </a:pPr>
                      <a:r>
                        <a:rPr lang="en-US" sz="1600" b="1" dirty="0" err="1">
                          <a:effectLst/>
                        </a:rPr>
                        <a:t>Indicador</a:t>
                      </a:r>
                      <a:endParaRPr lang="es-CL" sz="1600" b="1" dirty="0">
                        <a:effectLst/>
                        <a:latin typeface="Times New Roman"/>
                        <a:ea typeface="Times New Roman"/>
                      </a:endParaRPr>
                    </a:p>
                  </a:txBody>
                  <a:tcPr marL="25400" marR="25400" marT="25400" marB="25400">
                    <a:solidFill>
                      <a:schemeClr val="accent6">
                        <a:lumMod val="60000"/>
                        <a:lumOff val="40000"/>
                      </a:schemeClr>
                    </a:solidFill>
                  </a:tcPr>
                </a:tc>
              </a:tr>
              <a:tr h="451687">
                <a:tc>
                  <a:txBody>
                    <a:bodyPr/>
                    <a:lstStyle/>
                    <a:p>
                      <a:pPr algn="ctr">
                        <a:spcAft>
                          <a:spcPts val="0"/>
                        </a:spcAft>
                      </a:pPr>
                      <a:r>
                        <a:rPr lang="en-US" sz="1600" dirty="0">
                          <a:effectLst/>
                        </a:rPr>
                        <a:t>1</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Tasa de siniestralidad por incapacidades temporales en el año t</a:t>
                      </a:r>
                      <a:endParaRPr lang="es-CL" sz="1600" noProof="0" dirty="0">
                        <a:effectLst/>
                        <a:latin typeface="Times New Roman"/>
                        <a:ea typeface="Times New Roman"/>
                      </a:endParaRPr>
                    </a:p>
                  </a:txBody>
                  <a:tcPr marL="25400" marR="25400" marT="25400" marB="25400"/>
                </a:tc>
              </a:tr>
              <a:tr h="451687">
                <a:tc>
                  <a:txBody>
                    <a:bodyPr/>
                    <a:lstStyle/>
                    <a:p>
                      <a:pPr algn="ctr">
                        <a:spcAft>
                          <a:spcPts val="0"/>
                        </a:spcAft>
                      </a:pPr>
                      <a:r>
                        <a:rPr lang="en-US" sz="1600" dirty="0">
                          <a:effectLst/>
                        </a:rPr>
                        <a:t>2</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Tasa de accidentabilidad por accidentes del trabajo en el año t</a:t>
                      </a:r>
                      <a:endParaRPr lang="es-CL" sz="1600" noProof="0" dirty="0">
                        <a:effectLst/>
                        <a:latin typeface="Times New Roman"/>
                        <a:ea typeface="Times New Roman"/>
                      </a:endParaRPr>
                    </a:p>
                  </a:txBody>
                  <a:tcPr marL="25400" marR="25400" marT="25400" marB="25400"/>
                </a:tc>
              </a:tr>
              <a:tr h="451687">
                <a:tc>
                  <a:txBody>
                    <a:bodyPr/>
                    <a:lstStyle/>
                    <a:p>
                      <a:pPr algn="ctr">
                        <a:spcAft>
                          <a:spcPts val="0"/>
                        </a:spcAft>
                      </a:pPr>
                      <a:r>
                        <a:rPr lang="en-US" sz="1600" dirty="0">
                          <a:effectLst/>
                        </a:rPr>
                        <a:t>3</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Porcentaje de trámites digitalizados respecto del total de trámites identificados en el catastro de trámites del año 2014</a:t>
                      </a:r>
                      <a:endParaRPr lang="es-CL" sz="1600" noProof="0" dirty="0">
                        <a:effectLst/>
                        <a:latin typeface="Times New Roman"/>
                        <a:ea typeface="Times New Roman"/>
                      </a:endParaRPr>
                    </a:p>
                  </a:txBody>
                  <a:tcPr marL="25400" marR="25400" marT="25400" marB="25400"/>
                </a:tc>
              </a:tr>
              <a:tr h="451687">
                <a:tc>
                  <a:txBody>
                    <a:bodyPr/>
                    <a:lstStyle/>
                    <a:p>
                      <a:pPr algn="ctr">
                        <a:spcAft>
                          <a:spcPts val="0"/>
                        </a:spcAft>
                      </a:pPr>
                      <a:r>
                        <a:rPr lang="en-US" sz="1600" dirty="0">
                          <a:effectLst/>
                        </a:rPr>
                        <a:t>4</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Porcentaje de medidas para la igualdad de género del Programa de Trabajo implementadas en el año t</a:t>
                      </a:r>
                      <a:endParaRPr lang="es-CL" sz="1600" noProof="0" dirty="0">
                        <a:effectLst/>
                        <a:latin typeface="Times New Roman"/>
                        <a:ea typeface="Times New Roman"/>
                      </a:endParaRPr>
                    </a:p>
                  </a:txBody>
                  <a:tcPr marL="25400" marR="25400" marT="25400" marB="25400"/>
                </a:tc>
              </a:tr>
              <a:tr h="451687">
                <a:tc>
                  <a:txBody>
                    <a:bodyPr/>
                    <a:lstStyle/>
                    <a:p>
                      <a:pPr algn="ctr">
                        <a:spcAft>
                          <a:spcPts val="0"/>
                        </a:spcAft>
                      </a:pPr>
                      <a:r>
                        <a:rPr lang="en-US" sz="1600" dirty="0">
                          <a:effectLst/>
                        </a:rPr>
                        <a:t>5</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Porcentaje de solicitudes de acceso a la información pública respondidas en un plazo menor o igual a 15 días hábiles en el año t</a:t>
                      </a:r>
                      <a:endParaRPr lang="es-CL" sz="1600" noProof="0" dirty="0">
                        <a:effectLst/>
                        <a:latin typeface="Times New Roman"/>
                        <a:ea typeface="Times New Roman"/>
                      </a:endParaRPr>
                    </a:p>
                  </a:txBody>
                  <a:tcPr marL="25400" marR="25400" marT="25400" marB="25400"/>
                </a:tc>
              </a:tr>
              <a:tr h="451687">
                <a:tc>
                  <a:txBody>
                    <a:bodyPr/>
                    <a:lstStyle/>
                    <a:p>
                      <a:pPr algn="ctr">
                        <a:spcAft>
                          <a:spcPts val="0"/>
                        </a:spcAft>
                      </a:pPr>
                      <a:r>
                        <a:rPr lang="en-US" sz="1600" dirty="0">
                          <a:effectLst/>
                        </a:rPr>
                        <a:t>6</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Porcentaje de licitaciones sin oferente en el año t</a:t>
                      </a:r>
                      <a:endParaRPr lang="es-CL" sz="1600" noProof="0" dirty="0">
                        <a:effectLst/>
                        <a:latin typeface="Times New Roman"/>
                        <a:ea typeface="Times New Roman"/>
                      </a:endParaRPr>
                    </a:p>
                  </a:txBody>
                  <a:tcPr marL="25400" marR="25400" marT="25400" marB="25400"/>
                </a:tc>
              </a:tr>
              <a:tr h="451687">
                <a:tc>
                  <a:txBody>
                    <a:bodyPr/>
                    <a:lstStyle/>
                    <a:p>
                      <a:pPr algn="ctr">
                        <a:spcAft>
                          <a:spcPts val="0"/>
                        </a:spcAft>
                      </a:pPr>
                      <a:r>
                        <a:rPr lang="en-US" sz="1600" dirty="0">
                          <a:effectLst/>
                        </a:rPr>
                        <a:t>7</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Porcentaje de actividades de capacitación con compromiso de evaluación de transferencia en el puesto de trabajo realizadas en el año t</a:t>
                      </a:r>
                      <a:endParaRPr lang="es-CL" sz="1600" noProof="0" dirty="0">
                        <a:effectLst/>
                        <a:latin typeface="Times New Roman"/>
                        <a:ea typeface="Times New Roman"/>
                      </a:endParaRPr>
                    </a:p>
                  </a:txBody>
                  <a:tcPr marL="25400" marR="25400" marT="25400" marB="25400"/>
                </a:tc>
              </a:tr>
              <a:tr h="451687">
                <a:tc>
                  <a:txBody>
                    <a:bodyPr/>
                    <a:lstStyle/>
                    <a:p>
                      <a:pPr algn="ctr">
                        <a:spcAft>
                          <a:spcPts val="0"/>
                        </a:spcAft>
                      </a:pPr>
                      <a:r>
                        <a:rPr lang="en-US" sz="1600" dirty="0">
                          <a:effectLst/>
                        </a:rPr>
                        <a:t>8</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Porcentaje de compromisos del Plan de Seguimiento de Auditorías implementados en el año t</a:t>
                      </a:r>
                      <a:endParaRPr lang="es-CL" sz="1600" noProof="0" dirty="0">
                        <a:effectLst/>
                        <a:latin typeface="Times New Roman"/>
                        <a:ea typeface="Times New Roman"/>
                      </a:endParaRPr>
                    </a:p>
                  </a:txBody>
                  <a:tcPr marL="25400" marR="25400" marT="25400" marB="25400"/>
                </a:tc>
              </a:tr>
              <a:tr h="451687">
                <a:tc>
                  <a:txBody>
                    <a:bodyPr/>
                    <a:lstStyle/>
                    <a:p>
                      <a:pPr algn="ctr">
                        <a:spcAft>
                          <a:spcPts val="0"/>
                        </a:spcAft>
                      </a:pPr>
                      <a:r>
                        <a:rPr lang="en-US" sz="1600" dirty="0">
                          <a:effectLst/>
                        </a:rPr>
                        <a:t>9</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Porcentaje de controles de seguridad de la información implementados respecto del total definido en la Norma </a:t>
                      </a:r>
                      <a:r>
                        <a:rPr lang="es-CL" sz="1600" noProof="0" dirty="0" err="1" smtClean="0">
                          <a:effectLst/>
                        </a:rPr>
                        <a:t>NCh</a:t>
                      </a:r>
                      <a:r>
                        <a:rPr lang="es-CL" sz="1600" noProof="0" dirty="0" smtClean="0">
                          <a:effectLst/>
                        </a:rPr>
                        <a:t>-ISO 27001 en el año t</a:t>
                      </a:r>
                      <a:endParaRPr lang="es-CL" sz="1600" noProof="0" dirty="0">
                        <a:effectLst/>
                        <a:latin typeface="Times New Roman"/>
                        <a:ea typeface="Times New Roman"/>
                      </a:endParaRPr>
                    </a:p>
                  </a:txBody>
                  <a:tcPr marL="25400" marR="25400" marT="25400" marB="25400"/>
                </a:tc>
              </a:tr>
              <a:tr h="451687">
                <a:tc>
                  <a:txBody>
                    <a:bodyPr/>
                    <a:lstStyle/>
                    <a:p>
                      <a:pPr algn="ctr">
                        <a:spcAft>
                          <a:spcPts val="0"/>
                        </a:spcAft>
                      </a:pPr>
                      <a:r>
                        <a:rPr lang="en-US" sz="1600" dirty="0">
                          <a:effectLst/>
                        </a:rPr>
                        <a:t>10</a:t>
                      </a:r>
                      <a:endParaRPr lang="es-CL" sz="1600" dirty="0">
                        <a:effectLst/>
                        <a:latin typeface="Times New Roman"/>
                        <a:ea typeface="Times New Roman"/>
                      </a:endParaRPr>
                    </a:p>
                  </a:txBody>
                  <a:tcPr marL="25400" marR="25400" marT="25400" marB="25400"/>
                </a:tc>
                <a:tc>
                  <a:txBody>
                    <a:bodyPr/>
                    <a:lstStyle/>
                    <a:p>
                      <a:pPr>
                        <a:spcAft>
                          <a:spcPts val="0"/>
                        </a:spcAft>
                      </a:pPr>
                      <a:r>
                        <a:rPr lang="es-CL" sz="1600" noProof="0" dirty="0" smtClean="0">
                          <a:effectLst/>
                        </a:rPr>
                        <a:t>Porcentaje de iniciativas para la descentralización del Plan de Descentralización implementadas en el año t</a:t>
                      </a:r>
                      <a:endParaRPr lang="es-CL" sz="1600" noProof="0" dirty="0">
                        <a:effectLst/>
                        <a:latin typeface="Times New Roman"/>
                        <a:ea typeface="Times New Roman"/>
                      </a:endParaRPr>
                    </a:p>
                  </a:txBody>
                  <a:tcPr marL="25400" marR="25400" marT="25400" marB="25400"/>
                </a:tc>
              </a:tr>
            </a:tbl>
          </a:graphicData>
        </a:graphic>
      </p:graphicFrame>
    </p:spTree>
    <p:extLst>
      <p:ext uri="{BB962C8B-B14F-4D97-AF65-F5344CB8AC3E}">
        <p14:creationId xmlns:p14="http://schemas.microsoft.com/office/powerpoint/2010/main" val="281757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828328"/>
          </a:xfrm>
        </p:spPr>
        <p:txBody>
          <a:bodyPr/>
          <a:lstStyle/>
          <a:p>
            <a:r>
              <a:rPr lang="es-CL" dirty="0" smtClean="0"/>
              <a:t>Mecanismo de Validación </a:t>
            </a:r>
            <a:br>
              <a:rPr lang="es-CL" dirty="0" smtClean="0"/>
            </a:br>
            <a:r>
              <a:rPr lang="es-CL" dirty="0" smtClean="0"/>
              <a:t>Sistema Monitoreo del Desempeño</a:t>
            </a:r>
            <a:endParaRPr lang="es-CL" dirty="0"/>
          </a:p>
        </p:txBody>
      </p:sp>
      <p:sp>
        <p:nvSpPr>
          <p:cNvPr id="3" name="2 Marcador de contenido"/>
          <p:cNvSpPr>
            <a:spLocks noGrp="1"/>
          </p:cNvSpPr>
          <p:nvPr>
            <p:ph idx="1"/>
          </p:nvPr>
        </p:nvSpPr>
        <p:spPr>
          <a:xfrm>
            <a:off x="103981" y="1008263"/>
            <a:ext cx="8177213" cy="654893"/>
          </a:xfrm>
        </p:spPr>
        <p:txBody>
          <a:bodyPr/>
          <a:lstStyle/>
          <a:p>
            <a:r>
              <a:rPr lang="es-CL" dirty="0" smtClean="0"/>
              <a:t>El % de Cumplimiento del sistema se obtiene bajo el siguiente esquema:</a:t>
            </a:r>
          </a:p>
          <a:p>
            <a:pPr marL="457200" lvl="1" indent="0">
              <a:buNone/>
            </a:pPr>
            <a:endParaRPr lang="es-CL" dirty="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13</a:t>
            </a:fld>
            <a:endParaRPr lang="en-US"/>
          </a:p>
        </p:txBody>
      </p:sp>
      <p:graphicFrame>
        <p:nvGraphicFramePr>
          <p:cNvPr id="6" name="5 Diagrama"/>
          <p:cNvGraphicFramePr/>
          <p:nvPr>
            <p:extLst>
              <p:ext uri="{D42A27DB-BD31-4B8C-83A1-F6EECF244321}">
                <p14:modId xmlns:p14="http://schemas.microsoft.com/office/powerpoint/2010/main" val="677364053"/>
              </p:ext>
            </p:extLst>
          </p:nvPr>
        </p:nvGraphicFramePr>
        <p:xfrm>
          <a:off x="971599" y="1988840"/>
          <a:ext cx="7358013" cy="4353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112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684312"/>
          </a:xfrm>
        </p:spPr>
        <p:txBody>
          <a:bodyPr/>
          <a:lstStyle/>
          <a:p>
            <a:r>
              <a:rPr lang="es-CL" dirty="0" smtClean="0"/>
              <a:t>Otros factores de No validación</a:t>
            </a:r>
            <a:endParaRPr lang="es-CL" dirty="0"/>
          </a:p>
        </p:txBody>
      </p:sp>
      <p:sp>
        <p:nvSpPr>
          <p:cNvPr id="3" name="2 Marcador de contenido"/>
          <p:cNvSpPr>
            <a:spLocks noGrp="1"/>
          </p:cNvSpPr>
          <p:nvPr>
            <p:ph idx="1"/>
          </p:nvPr>
        </p:nvSpPr>
        <p:spPr>
          <a:xfrm>
            <a:off x="152400" y="836712"/>
            <a:ext cx="8668072" cy="5691088"/>
          </a:xfrm>
        </p:spPr>
        <p:txBody>
          <a:bodyPr/>
          <a:lstStyle/>
          <a:p>
            <a:r>
              <a:rPr lang="es-CL" sz="1850" b="1" dirty="0" smtClean="0"/>
              <a:t>No es posible verificar los valores </a:t>
            </a:r>
            <a:r>
              <a:rPr lang="es-CL" sz="1850" dirty="0" smtClean="0"/>
              <a:t>a través de sus medios de verificación.</a:t>
            </a:r>
          </a:p>
          <a:p>
            <a:r>
              <a:rPr lang="es-CL" sz="1850" dirty="0" smtClean="0"/>
              <a:t>Los valores efectivos informados sean </a:t>
            </a:r>
            <a:r>
              <a:rPr lang="es-CL" sz="1850" b="1" dirty="0" smtClean="0"/>
              <a:t>inconsistentes </a:t>
            </a:r>
            <a:r>
              <a:rPr lang="es-CL" sz="1850" dirty="0" smtClean="0"/>
              <a:t>con los medios de verificación.</a:t>
            </a:r>
          </a:p>
          <a:p>
            <a:r>
              <a:rPr lang="es-CL" sz="1850" dirty="0" smtClean="0"/>
              <a:t>Las razones de incumplimiento </a:t>
            </a:r>
            <a:r>
              <a:rPr lang="es-CL" sz="1850" b="1" dirty="0" smtClean="0"/>
              <a:t>no corresponden a causa externa</a:t>
            </a:r>
            <a:r>
              <a:rPr lang="es-CL" sz="1850" dirty="0" smtClean="0"/>
              <a:t>.</a:t>
            </a:r>
          </a:p>
          <a:p>
            <a:endParaRPr lang="es-CL" sz="1850" dirty="0"/>
          </a:p>
          <a:p>
            <a:pPr marL="0" indent="0">
              <a:buNone/>
            </a:pPr>
            <a:r>
              <a:rPr lang="es-CL" sz="1850" b="1" dirty="0" smtClean="0"/>
              <a:t>Causa externa:</a:t>
            </a:r>
          </a:p>
          <a:p>
            <a:pPr algn="just"/>
            <a:r>
              <a:rPr lang="es-CL" sz="1850" dirty="0" smtClean="0"/>
              <a:t>Reducciones </a:t>
            </a:r>
            <a:r>
              <a:rPr lang="es-CL" sz="1850" dirty="0"/>
              <a:t>de </a:t>
            </a:r>
            <a:r>
              <a:rPr lang="es-CL" sz="1850" b="1" dirty="0"/>
              <a:t>presupuesto</a:t>
            </a:r>
            <a:r>
              <a:rPr lang="es-CL" sz="1850" dirty="0"/>
              <a:t>, externas al ministerio del cual depende el servicio.</a:t>
            </a:r>
          </a:p>
          <a:p>
            <a:pPr algn="just"/>
            <a:r>
              <a:rPr lang="es-CL" sz="1850" b="1" dirty="0" smtClean="0"/>
              <a:t>Hechos </a:t>
            </a:r>
            <a:r>
              <a:rPr lang="es-CL" sz="1850" b="1" dirty="0"/>
              <a:t>fortuitos </a:t>
            </a:r>
            <a:r>
              <a:rPr lang="es-CL" sz="1850" dirty="0"/>
              <a:t>comprobables: </a:t>
            </a:r>
            <a:r>
              <a:rPr lang="es-CL" sz="1850" dirty="0" smtClean="0"/>
              <a:t>(inestabilidad </a:t>
            </a:r>
            <a:r>
              <a:rPr lang="es-CL" sz="1850" dirty="0"/>
              <a:t>social, paros, protestas, hechos de violencia y acciones terroristas; variaciones no previstas o fuera de los valores normales; uso no adecuado por parte de los ciudadanos;  acciones no controlables por el servicio; modificaciones de diseño de obras de infraestructura no previsibles)</a:t>
            </a:r>
          </a:p>
          <a:p>
            <a:r>
              <a:rPr lang="es-CL" sz="1850" b="1" dirty="0" smtClean="0"/>
              <a:t>Catástrofes</a:t>
            </a:r>
            <a:endParaRPr lang="es-CL" sz="1850" b="1" dirty="0"/>
          </a:p>
          <a:p>
            <a:r>
              <a:rPr lang="es-CL" sz="1850" dirty="0" smtClean="0"/>
              <a:t>Cambios </a:t>
            </a:r>
            <a:r>
              <a:rPr lang="es-CL" sz="1850" dirty="0"/>
              <a:t>en la </a:t>
            </a:r>
            <a:r>
              <a:rPr lang="es-CL" sz="1850" b="1" dirty="0"/>
              <a:t>legislación</a:t>
            </a:r>
            <a:r>
              <a:rPr lang="es-CL" sz="1850" dirty="0"/>
              <a:t> vigente</a:t>
            </a:r>
          </a:p>
          <a:p>
            <a:endParaRPr lang="es-CL" sz="1850" dirty="0" smtClean="0"/>
          </a:p>
          <a:p>
            <a:pPr marL="0" indent="0">
              <a:buNone/>
            </a:pPr>
            <a:endParaRPr lang="es-CL" sz="1850" dirty="0" smtClean="0"/>
          </a:p>
          <a:p>
            <a:endParaRPr lang="es-CL" sz="1850" dirty="0"/>
          </a:p>
        </p:txBody>
      </p:sp>
      <p:sp>
        <p:nvSpPr>
          <p:cNvPr id="4" name="3 Marcador de número de diapositiva"/>
          <p:cNvSpPr>
            <a:spLocks noGrp="1"/>
          </p:cNvSpPr>
          <p:nvPr>
            <p:ph type="sldNum" sz="quarter" idx="10"/>
          </p:nvPr>
        </p:nvSpPr>
        <p:spPr/>
        <p:txBody>
          <a:bodyPr/>
          <a:lstStyle/>
          <a:p>
            <a:pPr>
              <a:defRPr/>
            </a:pPr>
            <a:fld id="{811CB877-DCBC-47DE-AF51-5D8993CEB299}" type="slidenum">
              <a:rPr lang="en-US" altLang="es-CL" smtClean="0"/>
              <a:pPr>
                <a:defRPr/>
              </a:pPr>
              <a:t>14</a:t>
            </a:fld>
            <a:endParaRPr lang="en-US" altLang="es-CL"/>
          </a:p>
        </p:txBody>
      </p:sp>
    </p:spTree>
    <p:extLst>
      <p:ext uri="{BB962C8B-B14F-4D97-AF65-F5344CB8AC3E}">
        <p14:creationId xmlns:p14="http://schemas.microsoft.com/office/powerpoint/2010/main" val="2252358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52400" y="152400"/>
            <a:ext cx="8164513" cy="540296"/>
          </a:xfrm>
        </p:spPr>
        <p:txBody>
          <a:bodyPr/>
          <a:lstStyle/>
          <a:p>
            <a:r>
              <a:rPr lang="es-CL" dirty="0" smtClean="0"/>
              <a:t>Cumplimiento del PMG</a:t>
            </a:r>
            <a:endParaRPr lang="es-CL" dirty="0"/>
          </a:p>
        </p:txBody>
      </p:sp>
      <p:sp>
        <p:nvSpPr>
          <p:cNvPr id="6" name="5 Marcador de número de diapositiva"/>
          <p:cNvSpPr>
            <a:spLocks noGrp="1"/>
          </p:cNvSpPr>
          <p:nvPr>
            <p:ph type="sldNum" sz="quarter" idx="10"/>
          </p:nvPr>
        </p:nvSpPr>
        <p:spPr/>
        <p:txBody>
          <a:bodyPr/>
          <a:lstStyle/>
          <a:p>
            <a:fld id="{7B7486A9-991E-7848-8E9F-75A86F13427A}" type="slidenum">
              <a:rPr lang="en-US" smtClean="0"/>
              <a:pPr/>
              <a:t>15</a:t>
            </a:fld>
            <a:endParaRPr lang="en-US"/>
          </a:p>
        </p:txBody>
      </p:sp>
      <p:graphicFrame>
        <p:nvGraphicFramePr>
          <p:cNvPr id="9" name="8 Diagrama"/>
          <p:cNvGraphicFramePr/>
          <p:nvPr>
            <p:extLst>
              <p:ext uri="{D42A27DB-BD31-4B8C-83A1-F6EECF244321}">
                <p14:modId xmlns:p14="http://schemas.microsoft.com/office/powerpoint/2010/main" val="2891399505"/>
              </p:ext>
            </p:extLst>
          </p:nvPr>
        </p:nvGraphicFramePr>
        <p:xfrm>
          <a:off x="467544" y="1556792"/>
          <a:ext cx="7849369"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948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0"/>
          </p:nvPr>
        </p:nvSpPr>
        <p:spPr/>
        <p:txBody>
          <a:bodyPr/>
          <a:lstStyle/>
          <a:p>
            <a:fld id="{40114ADC-3EA0-5042-9016-CD59FC05C1F2}" type="slidenum">
              <a:rPr lang="en-US" smtClean="0"/>
              <a:pPr/>
              <a:t>16</a:t>
            </a:fld>
            <a:endParaRPr lang="en-US"/>
          </a:p>
        </p:txBody>
      </p:sp>
      <p:sp>
        <p:nvSpPr>
          <p:cNvPr id="6" name="Rectangle 6"/>
          <p:cNvSpPr txBox="1">
            <a:spLocks noChangeArrowheads="1"/>
          </p:cNvSpPr>
          <p:nvPr/>
        </p:nvSpPr>
        <p:spPr bwMode="auto">
          <a:xfrm>
            <a:off x="381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MX" sz="3200" b="1" i="1" dirty="0" smtClean="0"/>
              <a:t>¿Qué es el MEG?</a:t>
            </a:r>
            <a:endParaRPr lang="es-ES" sz="3200" b="1" i="1" dirty="0"/>
          </a:p>
        </p:txBody>
      </p:sp>
      <p:sp>
        <p:nvSpPr>
          <p:cNvPr id="7" name="Text Box 8"/>
          <p:cNvSpPr txBox="1">
            <a:spLocks noChangeArrowheads="1"/>
          </p:cNvSpPr>
          <p:nvPr/>
        </p:nvSpPr>
        <p:spPr bwMode="auto">
          <a:xfrm>
            <a:off x="361636" y="620688"/>
            <a:ext cx="8530844" cy="1767279"/>
          </a:xfrm>
          <a:prstGeom prst="rect">
            <a:avLst/>
          </a:prstGeom>
          <a:noFill/>
          <a:ln>
            <a:noFill/>
          </a:ln>
          <a:effectLst/>
          <a:extLst>
            <a:ext uri="{909E8E84-426E-40DD-AFC4-6F175D3DCCD1}">
              <a14:hiddenFill xmlns:a14="http://schemas.microsoft.com/office/drawing/2010/main">
                <a:solidFill>
                  <a:srgbClr val="00007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lgn="l">
              <a:spcBef>
                <a:spcPct val="0"/>
              </a:spcBef>
              <a:defRPr kumimoji="1" sz="2400">
                <a:solidFill>
                  <a:schemeClr val="tx1"/>
                </a:solidFill>
                <a:latin typeface="Times New Roman" pitchFamily="18" charset="0"/>
              </a:defRPr>
            </a:lvl1pPr>
            <a:lvl2pPr marL="571500" algn="l">
              <a:spcBef>
                <a:spcPct val="0"/>
              </a:spcBef>
              <a:defRPr kumimoji="1" sz="2400">
                <a:solidFill>
                  <a:schemeClr val="tx1"/>
                </a:solidFill>
                <a:latin typeface="Times New Roman" pitchFamily="18" charset="0"/>
              </a:defRPr>
            </a:lvl2pPr>
            <a:lvl3pPr algn="l">
              <a:spcBef>
                <a:spcPct val="0"/>
              </a:spcBef>
              <a:defRPr kumimoji="1" sz="2400">
                <a:solidFill>
                  <a:schemeClr val="tx1"/>
                </a:solidFill>
                <a:latin typeface="Times New Roman" pitchFamily="18" charset="0"/>
              </a:defRPr>
            </a:lvl3pPr>
            <a:lvl4pPr algn="l">
              <a:spcBef>
                <a:spcPct val="0"/>
              </a:spcBef>
              <a:defRPr kumimoji="1" sz="2400">
                <a:solidFill>
                  <a:schemeClr val="tx1"/>
                </a:solidFill>
                <a:latin typeface="Times New Roman" pitchFamily="18" charset="0"/>
              </a:defRPr>
            </a:lvl4pPr>
            <a:lvl5pPr algn="l">
              <a:spcBef>
                <a:spcPct val="0"/>
              </a:spcBef>
              <a:defRPr kumimoji="1" sz="2400">
                <a:solidFill>
                  <a:schemeClr val="tx1"/>
                </a:solidFill>
                <a:latin typeface="Times New Roman" pitchFamily="18" charset="0"/>
              </a:defRPr>
            </a:lvl5pPr>
            <a:lvl6pPr fontAlgn="base">
              <a:spcBef>
                <a:spcPct val="0"/>
              </a:spcBef>
              <a:spcAft>
                <a:spcPct val="0"/>
              </a:spcAft>
              <a:defRPr kumimoji="1" sz="2400">
                <a:solidFill>
                  <a:schemeClr val="tx1"/>
                </a:solidFill>
                <a:latin typeface="Times New Roman" pitchFamily="18" charset="0"/>
              </a:defRPr>
            </a:lvl6pPr>
            <a:lvl7pPr fontAlgn="base">
              <a:spcBef>
                <a:spcPct val="0"/>
              </a:spcBef>
              <a:spcAft>
                <a:spcPct val="0"/>
              </a:spcAft>
              <a:defRPr kumimoji="1" sz="2400">
                <a:solidFill>
                  <a:schemeClr val="tx1"/>
                </a:solidFill>
                <a:latin typeface="Times New Roman" pitchFamily="18" charset="0"/>
              </a:defRPr>
            </a:lvl7pPr>
            <a:lvl8pPr fontAlgn="base">
              <a:spcBef>
                <a:spcPct val="0"/>
              </a:spcBef>
              <a:spcAft>
                <a:spcPct val="0"/>
              </a:spcAft>
              <a:defRPr kumimoji="1" sz="2400">
                <a:solidFill>
                  <a:schemeClr val="tx1"/>
                </a:solidFill>
                <a:latin typeface="Times New Roman" pitchFamily="18" charset="0"/>
              </a:defRPr>
            </a:lvl8pPr>
            <a:lvl9pPr fontAlgn="base">
              <a:spcBef>
                <a:spcPct val="0"/>
              </a:spcBef>
              <a:spcAft>
                <a:spcPct val="0"/>
              </a:spcAft>
              <a:defRPr kumimoji="1" sz="2400">
                <a:solidFill>
                  <a:schemeClr val="tx1"/>
                </a:solidFill>
                <a:latin typeface="Times New Roman" pitchFamily="18" charset="0"/>
              </a:defRPr>
            </a:lvl9pPr>
          </a:lstStyle>
          <a:p>
            <a:pPr algn="ctr">
              <a:lnSpc>
                <a:spcPct val="120000"/>
              </a:lnSpc>
              <a:spcBef>
                <a:spcPct val="50000"/>
              </a:spcBef>
            </a:pPr>
            <a:r>
              <a:rPr kumimoji="0" lang="es-CL" sz="2800" b="1" dirty="0" smtClean="0">
                <a:solidFill>
                  <a:schemeClr val="tx2"/>
                </a:solidFill>
                <a:latin typeface="Arial" charset="0"/>
              </a:rPr>
              <a:t>Son las Metas de Gestión (</a:t>
            </a:r>
            <a:r>
              <a:rPr kumimoji="0" lang="es-CL" sz="2800" b="1" dirty="0" err="1" smtClean="0">
                <a:solidFill>
                  <a:schemeClr val="tx2"/>
                </a:solidFill>
                <a:latin typeface="Arial" charset="0"/>
              </a:rPr>
              <a:t>idem</a:t>
            </a:r>
            <a:r>
              <a:rPr kumimoji="0" lang="es-CL" sz="2800" b="1" dirty="0" smtClean="0">
                <a:solidFill>
                  <a:schemeClr val="tx2"/>
                </a:solidFill>
                <a:latin typeface="Arial" charset="0"/>
              </a:rPr>
              <a:t> CDC)</a:t>
            </a:r>
            <a:endParaRPr kumimoji="0" lang="es-CL" dirty="0">
              <a:solidFill>
                <a:schemeClr val="tx2"/>
              </a:solidFill>
              <a:latin typeface="Arial" charset="0"/>
            </a:endParaRPr>
          </a:p>
          <a:p>
            <a:pPr algn="ctr">
              <a:lnSpc>
                <a:spcPct val="0"/>
              </a:lnSpc>
              <a:spcBef>
                <a:spcPct val="50000"/>
              </a:spcBef>
            </a:pPr>
            <a:endParaRPr kumimoji="0" lang="es-CL" dirty="0">
              <a:solidFill>
                <a:schemeClr val="tx2"/>
              </a:solidFill>
              <a:latin typeface="Arial" charset="0"/>
            </a:endParaRPr>
          </a:p>
          <a:p>
            <a:pPr algn="just">
              <a:spcBef>
                <a:spcPct val="50000"/>
              </a:spcBef>
              <a:buFontTx/>
              <a:buChar char="•"/>
            </a:pPr>
            <a:r>
              <a:rPr kumimoji="0" lang="es-ES" sz="1800" dirty="0">
                <a:solidFill>
                  <a:schemeClr val="tx2"/>
                </a:solidFill>
                <a:latin typeface="Arial" charset="0"/>
              </a:rPr>
              <a:t>Instrumento de apoyo </a:t>
            </a:r>
            <a:r>
              <a:rPr kumimoji="0" lang="es-ES" sz="1800" dirty="0" smtClean="0">
                <a:solidFill>
                  <a:schemeClr val="tx2"/>
                </a:solidFill>
                <a:latin typeface="Arial" charset="0"/>
              </a:rPr>
              <a:t>para el mejoramiento de l</a:t>
            </a:r>
            <a:r>
              <a:rPr kumimoji="0" lang="es-MX" sz="1800" dirty="0" smtClean="0">
                <a:solidFill>
                  <a:schemeClr val="tx2"/>
                </a:solidFill>
                <a:latin typeface="Arial" charset="0"/>
              </a:rPr>
              <a:t>a gestión de la Institución</a:t>
            </a:r>
            <a:r>
              <a:rPr kumimoji="0" lang="es-ES" sz="1800" dirty="0">
                <a:solidFill>
                  <a:schemeClr val="tx2"/>
                </a:solidFill>
                <a:latin typeface="Arial" charset="0"/>
              </a:rPr>
              <a:t>, </a:t>
            </a:r>
            <a:r>
              <a:rPr kumimoji="0" lang="es-ES" sz="1800" dirty="0" smtClean="0">
                <a:solidFill>
                  <a:schemeClr val="tx2"/>
                </a:solidFill>
                <a:latin typeface="Arial" charset="0"/>
              </a:rPr>
              <a:t>que incentive el trabajo en equipo de los funcionarios públicos en el cumplimiento de metas.</a:t>
            </a:r>
            <a:endParaRPr kumimoji="0" lang="es-CL" sz="1800" dirty="0">
              <a:solidFill>
                <a:schemeClr val="tx2"/>
              </a:solidFill>
              <a:latin typeface="Arial" charset="0"/>
            </a:endParaRPr>
          </a:p>
        </p:txBody>
      </p:sp>
      <p:graphicFrame>
        <p:nvGraphicFramePr>
          <p:cNvPr id="8" name="7 Diagrama"/>
          <p:cNvGraphicFramePr/>
          <p:nvPr>
            <p:extLst>
              <p:ext uri="{D42A27DB-BD31-4B8C-83A1-F6EECF244321}">
                <p14:modId xmlns:p14="http://schemas.microsoft.com/office/powerpoint/2010/main" val="1261809130"/>
              </p:ext>
            </p:extLst>
          </p:nvPr>
        </p:nvGraphicFramePr>
        <p:xfrm>
          <a:off x="0" y="2387967"/>
          <a:ext cx="9124950" cy="4151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40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Mecanismo de Validación	</a:t>
            </a:r>
            <a:br>
              <a:rPr lang="es-CL" dirty="0" smtClean="0"/>
            </a:br>
            <a:r>
              <a:rPr lang="es-CL" dirty="0" smtClean="0"/>
              <a:t>Por Equipo de Trabajo</a:t>
            </a:r>
            <a:endParaRPr lang="es-CL" dirty="0"/>
          </a:p>
        </p:txBody>
      </p:sp>
      <p:sp>
        <p:nvSpPr>
          <p:cNvPr id="3" name="2 Marcador de contenido"/>
          <p:cNvSpPr>
            <a:spLocks noGrp="1"/>
          </p:cNvSpPr>
          <p:nvPr>
            <p:ph idx="1"/>
          </p:nvPr>
        </p:nvSpPr>
        <p:spPr>
          <a:xfrm>
            <a:off x="152400" y="908720"/>
            <a:ext cx="8177213" cy="4104456"/>
          </a:xfrm>
        </p:spPr>
        <p:txBody>
          <a:bodyPr/>
          <a:lstStyle/>
          <a:p>
            <a:pPr marL="0" indent="0">
              <a:buNone/>
            </a:pPr>
            <a:endParaRPr lang="es-CL" dirty="0"/>
          </a:p>
          <a:p>
            <a:endParaRPr lang="es-CL" dirty="0" smtClean="0"/>
          </a:p>
          <a:p>
            <a:endParaRPr lang="es-CL" dirty="0"/>
          </a:p>
          <a:p>
            <a:endParaRPr lang="es-CL" dirty="0" smtClean="0"/>
          </a:p>
          <a:p>
            <a:endParaRPr lang="es-CL" dirty="0"/>
          </a:p>
          <a:p>
            <a:endParaRPr lang="es-CL" dirty="0"/>
          </a:p>
          <a:p>
            <a:endParaRPr lang="es-CL" dirty="0" smtClean="0"/>
          </a:p>
          <a:p>
            <a:endParaRPr lang="es-CL" dirty="0"/>
          </a:p>
          <a:p>
            <a:endParaRPr lang="es-CL" dirty="0" smtClean="0"/>
          </a:p>
          <a:p>
            <a:endParaRPr lang="es-CL" dirty="0"/>
          </a:p>
          <a:p>
            <a:endParaRPr lang="es-CL" dirty="0"/>
          </a:p>
          <a:p>
            <a:r>
              <a:rPr lang="es-CL" dirty="0" smtClean="0"/>
              <a:t>Valida el Auditor Ministerial con Informe Auditoría Interna</a:t>
            </a:r>
          </a:p>
          <a:p>
            <a:r>
              <a:rPr lang="es-CL" dirty="0" smtClean="0"/>
              <a:t>En caso de no cumplimiento de un equipo, se puede distribuir los recursos excedentes hasta un máximo de un 4% adicional.</a:t>
            </a:r>
          </a:p>
          <a:p>
            <a:pPr marL="0" indent="0">
              <a:buNone/>
            </a:pPr>
            <a:endParaRPr lang="es-CL" dirty="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17</a:t>
            </a:fld>
            <a:endParaRPr lang="en-US"/>
          </a:p>
        </p:txBody>
      </p:sp>
      <p:graphicFrame>
        <p:nvGraphicFramePr>
          <p:cNvPr id="9" name="8 Diagrama"/>
          <p:cNvGraphicFramePr/>
          <p:nvPr>
            <p:extLst>
              <p:ext uri="{D42A27DB-BD31-4B8C-83A1-F6EECF244321}">
                <p14:modId xmlns:p14="http://schemas.microsoft.com/office/powerpoint/2010/main" val="87230104"/>
              </p:ext>
            </p:extLst>
          </p:nvPr>
        </p:nvGraphicFramePr>
        <p:xfrm>
          <a:off x="670371" y="1556792"/>
          <a:ext cx="7358013"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209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332656"/>
            <a:ext cx="8164513" cy="962744"/>
          </a:xfrm>
        </p:spPr>
        <p:txBody>
          <a:bodyPr/>
          <a:lstStyle/>
          <a:p>
            <a:r>
              <a:rPr lang="es-CL" b="1" dirty="0" smtClean="0"/>
              <a:t>Metodología de Trabajo Control de Gestión</a:t>
            </a:r>
            <a:endParaRPr lang="es-CL" b="1" dirty="0"/>
          </a:p>
        </p:txBody>
      </p:sp>
      <p:sp>
        <p:nvSpPr>
          <p:cNvPr id="3" name="2 Marcador de contenido"/>
          <p:cNvSpPr>
            <a:spLocks noGrp="1"/>
          </p:cNvSpPr>
          <p:nvPr>
            <p:ph idx="1"/>
          </p:nvPr>
        </p:nvSpPr>
        <p:spPr>
          <a:xfrm>
            <a:off x="152400" y="1295400"/>
            <a:ext cx="8812088" cy="5232400"/>
          </a:xfrm>
        </p:spPr>
        <p:txBody>
          <a:bodyPr/>
          <a:lstStyle/>
          <a:p>
            <a:pPr>
              <a:spcBef>
                <a:spcPts val="600"/>
              </a:spcBef>
              <a:spcAft>
                <a:spcPts val="1200"/>
              </a:spcAft>
            </a:pPr>
            <a:r>
              <a:rPr lang="es-CL" sz="1800" b="1" dirty="0" smtClean="0"/>
              <a:t>Monitoreo mensual </a:t>
            </a:r>
            <a:r>
              <a:rPr lang="es-CL" sz="1800" dirty="0" smtClean="0"/>
              <a:t>en Reporte de Gestión.  </a:t>
            </a:r>
          </a:p>
          <a:p>
            <a:pPr lvl="1">
              <a:spcBef>
                <a:spcPts val="600"/>
              </a:spcBef>
              <a:spcAft>
                <a:spcPts val="1200"/>
              </a:spcAft>
            </a:pPr>
            <a:r>
              <a:rPr lang="es-CL" sz="1800" dirty="0" smtClean="0"/>
              <a:t>Solicitud de datos al 05 de cada Mes.</a:t>
            </a:r>
          </a:p>
          <a:p>
            <a:pPr lvl="1">
              <a:spcBef>
                <a:spcPts val="600"/>
              </a:spcBef>
              <a:spcAft>
                <a:spcPts val="1200"/>
              </a:spcAft>
            </a:pPr>
            <a:r>
              <a:rPr lang="es-CL" sz="1800" dirty="0" smtClean="0"/>
              <a:t>Elaboración reporte mensual al 15 de cada mes.</a:t>
            </a:r>
          </a:p>
          <a:p>
            <a:pPr>
              <a:spcBef>
                <a:spcPts val="600"/>
              </a:spcBef>
              <a:spcAft>
                <a:spcPts val="1200"/>
              </a:spcAft>
            </a:pPr>
            <a:r>
              <a:rPr lang="es-CL" sz="1800" dirty="0" smtClean="0"/>
              <a:t>Presentación a </a:t>
            </a:r>
            <a:r>
              <a:rPr lang="es-CL" sz="1800" b="1" dirty="0" smtClean="0"/>
              <a:t>Comité Ejecutivo.</a:t>
            </a:r>
          </a:p>
          <a:p>
            <a:pPr>
              <a:spcBef>
                <a:spcPts val="600"/>
              </a:spcBef>
              <a:spcAft>
                <a:spcPts val="1200"/>
              </a:spcAft>
            </a:pPr>
            <a:r>
              <a:rPr lang="es-CL" sz="1800" b="1" dirty="0" smtClean="0"/>
              <a:t>Validación</a:t>
            </a:r>
            <a:r>
              <a:rPr lang="es-CL" sz="1800" dirty="0" smtClean="0"/>
              <a:t> de medios de verificación por parte de </a:t>
            </a:r>
            <a:r>
              <a:rPr lang="es-CL" sz="1800" b="1" dirty="0" smtClean="0"/>
              <a:t>Auditoría Interna.</a:t>
            </a:r>
          </a:p>
          <a:p>
            <a:pPr>
              <a:spcBef>
                <a:spcPts val="600"/>
              </a:spcBef>
              <a:spcAft>
                <a:spcPts val="1200"/>
              </a:spcAft>
            </a:pPr>
            <a:r>
              <a:rPr lang="es-CL" sz="1800" dirty="0" smtClean="0"/>
              <a:t>Creación de </a:t>
            </a:r>
            <a:r>
              <a:rPr lang="es-CL" sz="1800" b="1" dirty="0" smtClean="0"/>
              <a:t>Equipo Coordinador de Gestión</a:t>
            </a:r>
            <a:r>
              <a:rPr lang="es-CL" sz="1800" dirty="0" smtClean="0"/>
              <a:t>, que incluye 1 representante de cada </a:t>
            </a:r>
            <a:r>
              <a:rPr lang="es-CL" sz="1800" b="1" dirty="0" smtClean="0"/>
              <a:t>Asociación.</a:t>
            </a:r>
          </a:p>
          <a:p>
            <a:pPr>
              <a:spcBef>
                <a:spcPts val="600"/>
              </a:spcBef>
              <a:spcAft>
                <a:spcPts val="1200"/>
              </a:spcAft>
            </a:pPr>
            <a:r>
              <a:rPr lang="es-CL" sz="1800" dirty="0"/>
              <a:t>Presentación y revisión de cumplimiento a nivel de Jefes de </a:t>
            </a:r>
            <a:r>
              <a:rPr lang="es-CL" sz="1800" dirty="0" err="1"/>
              <a:t>Subdepto</a:t>
            </a:r>
            <a:r>
              <a:rPr lang="es-CL" sz="1800" dirty="0"/>
              <a:t>. (</a:t>
            </a:r>
            <a:r>
              <a:rPr lang="es-CL" sz="1800" b="1" dirty="0"/>
              <a:t>Comité </a:t>
            </a:r>
            <a:r>
              <a:rPr lang="es-CL" sz="1800" b="1" dirty="0" smtClean="0"/>
              <a:t>Táctico</a:t>
            </a:r>
            <a:r>
              <a:rPr lang="es-CL" sz="1800" dirty="0" smtClean="0"/>
              <a:t>)</a:t>
            </a:r>
            <a:endParaRPr lang="es-CL" sz="1800" dirty="0"/>
          </a:p>
          <a:p>
            <a:pPr>
              <a:spcBef>
                <a:spcPts val="600"/>
              </a:spcBef>
              <a:spcAft>
                <a:spcPts val="1200"/>
              </a:spcAft>
            </a:pPr>
            <a:r>
              <a:rPr lang="es-CL" sz="1800" dirty="0" smtClean="0"/>
              <a:t>Coordinación con </a:t>
            </a:r>
            <a:r>
              <a:rPr lang="es-CL" sz="1800" b="1" dirty="0" smtClean="0"/>
              <a:t>Red de Expertos</a:t>
            </a:r>
            <a:r>
              <a:rPr lang="es-CL" sz="1800" dirty="0" smtClean="0"/>
              <a:t>.</a:t>
            </a:r>
          </a:p>
          <a:p>
            <a:pPr>
              <a:spcBef>
                <a:spcPts val="600"/>
              </a:spcBef>
              <a:spcAft>
                <a:spcPts val="1200"/>
              </a:spcAft>
            </a:pPr>
            <a:r>
              <a:rPr lang="es-CL" sz="1800" dirty="0" smtClean="0"/>
              <a:t>Trabajo permanente con </a:t>
            </a:r>
            <a:r>
              <a:rPr lang="es-CL" sz="1800" b="1" dirty="0" err="1" smtClean="0"/>
              <a:t>Sectorialista</a:t>
            </a:r>
            <a:r>
              <a:rPr lang="es-CL" sz="1800" b="1" dirty="0" smtClean="0"/>
              <a:t> DIPRES</a:t>
            </a:r>
            <a:r>
              <a:rPr lang="es-CL" sz="1800" dirty="0" smtClean="0"/>
              <a:t>.</a:t>
            </a:r>
          </a:p>
          <a:p>
            <a:pPr>
              <a:spcBef>
                <a:spcPts val="600"/>
              </a:spcBef>
              <a:spcAft>
                <a:spcPts val="1200"/>
              </a:spcAft>
            </a:pPr>
            <a:endParaRPr lang="es-CL" sz="1800" dirty="0"/>
          </a:p>
        </p:txBody>
      </p:sp>
      <p:sp>
        <p:nvSpPr>
          <p:cNvPr id="4" name="3 Marcador de número de diapositiva"/>
          <p:cNvSpPr>
            <a:spLocks noGrp="1"/>
          </p:cNvSpPr>
          <p:nvPr>
            <p:ph type="sldNum" sz="quarter" idx="10"/>
          </p:nvPr>
        </p:nvSpPr>
        <p:spPr/>
        <p:txBody>
          <a:bodyPr/>
          <a:lstStyle/>
          <a:p>
            <a:pPr>
              <a:defRPr/>
            </a:pPr>
            <a:fld id="{811CB877-DCBC-47DE-AF51-5D8993CEB299}" type="slidenum">
              <a:rPr lang="en-US" altLang="es-CL" smtClean="0"/>
              <a:pPr>
                <a:defRPr/>
              </a:pPr>
              <a:t>18</a:t>
            </a:fld>
            <a:endParaRPr lang="en-US" altLang="es-CL"/>
          </a:p>
        </p:txBody>
      </p:sp>
    </p:spTree>
    <p:extLst>
      <p:ext uri="{BB962C8B-B14F-4D97-AF65-F5344CB8AC3E}">
        <p14:creationId xmlns:p14="http://schemas.microsoft.com/office/powerpoint/2010/main" val="2894957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8513" y="2098675"/>
            <a:ext cx="19812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3"/>
          <p:cNvSpPr>
            <a:spLocks noGrp="1"/>
          </p:cNvSpPr>
          <p:nvPr>
            <p:ph type="title" idx="4294967295"/>
          </p:nvPr>
        </p:nvSpPr>
        <p:spPr>
          <a:xfrm>
            <a:off x="539552" y="1963080"/>
            <a:ext cx="8164513" cy="1143000"/>
          </a:xfrm>
          <a:prstGeom prst="rect">
            <a:avLst/>
          </a:prstGeom>
        </p:spPr>
        <p:txBody>
          <a:bodyPr/>
          <a:lstStyle/>
          <a:p>
            <a:pPr eaLnBrk="1" hangingPunct="1"/>
            <a:r>
              <a:rPr lang="en-US" sz="4800" dirty="0" smtClean="0">
                <a:solidFill>
                  <a:schemeClr val="bg1"/>
                </a:solidFill>
                <a:latin typeface="Verdana" pitchFamily="34" charset="0"/>
                <a:cs typeface="Verdana" pitchFamily="34" charset="0"/>
              </a:rPr>
              <a:t>Gracias!</a:t>
            </a:r>
          </a:p>
        </p:txBody>
      </p:sp>
      <mc:AlternateContent xmlns:mc="http://schemas.openxmlformats.org/markup-compatibility/2006" xmlns:p14="http://schemas.microsoft.com/office/powerpoint/2010/main">
        <mc:Choice Requires="p14">
          <p:contentPart p14:bwMode="auto" r:id="rId3">
            <p14:nvContentPartPr>
              <p14:cNvPr id="7" name="6 Entrada de lápiz"/>
              <p14:cNvContentPartPr/>
              <p14:nvPr/>
            </p14:nvContentPartPr>
            <p14:xfrm>
              <a:off x="3831083" y="2096727"/>
              <a:ext cx="725400" cy="268560"/>
            </p14:xfrm>
          </p:contentPart>
        </mc:Choice>
        <mc:Fallback xmlns="">
          <p:pic>
            <p:nvPicPr>
              <p:cNvPr id="7" name="6 Entrada de lápiz"/>
              <p:cNvPicPr/>
              <p:nvPr/>
            </p:nvPicPr>
            <p:blipFill>
              <a:blip r:embed="rId4"/>
              <a:stretch>
                <a:fillRect/>
              </a:stretch>
            </p:blipFill>
            <p:spPr>
              <a:xfrm>
                <a:off x="3819203" y="2084847"/>
                <a:ext cx="7491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7 Entrada de lápiz"/>
              <p14:cNvContentPartPr/>
              <p14:nvPr/>
            </p14:nvContentPartPr>
            <p14:xfrm>
              <a:off x="3704723" y="2585607"/>
              <a:ext cx="1403640" cy="709920"/>
            </p14:xfrm>
          </p:contentPart>
        </mc:Choice>
        <mc:Fallback xmlns="">
          <p:pic>
            <p:nvPicPr>
              <p:cNvPr id="8" name="7 Entrada de lápiz"/>
              <p:cNvPicPr/>
              <p:nvPr/>
            </p:nvPicPr>
            <p:blipFill>
              <a:blip r:embed="rId6"/>
              <a:stretch>
                <a:fillRect/>
              </a:stretch>
            </p:blipFill>
            <p:spPr>
              <a:xfrm>
                <a:off x="3692843" y="2573727"/>
                <a:ext cx="1427400" cy="733680"/>
              </a:xfrm>
              <a:prstGeom prst="rect">
                <a:avLst/>
              </a:prstGeom>
            </p:spPr>
          </p:pic>
        </mc:Fallback>
      </mc:AlternateContent>
    </p:spTree>
    <p:extLst>
      <p:ext uri="{BB962C8B-B14F-4D97-AF65-F5344CB8AC3E}">
        <p14:creationId xmlns:p14="http://schemas.microsoft.com/office/powerpoint/2010/main" val="23960744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61846"/>
            <a:ext cx="7777361" cy="720080"/>
          </a:xfrm>
        </p:spPr>
        <p:txBody>
          <a:bodyPr/>
          <a:lstStyle/>
          <a:p>
            <a:r>
              <a:rPr lang="es-CL" dirty="0" smtClean="0"/>
              <a:t>Temario</a:t>
            </a:r>
            <a:endParaRPr lang="es-CL" dirty="0"/>
          </a:p>
        </p:txBody>
      </p:sp>
      <p:sp>
        <p:nvSpPr>
          <p:cNvPr id="3" name="2 Marcador de contenido"/>
          <p:cNvSpPr>
            <a:spLocks noGrp="1"/>
          </p:cNvSpPr>
          <p:nvPr>
            <p:ph idx="1"/>
          </p:nvPr>
        </p:nvSpPr>
        <p:spPr>
          <a:xfrm>
            <a:off x="1259632" y="1477963"/>
            <a:ext cx="6912767" cy="1590997"/>
          </a:xfrm>
        </p:spPr>
        <p:txBody>
          <a:bodyPr/>
          <a:lstStyle/>
          <a:p>
            <a:pPr>
              <a:buFont typeface="+mj-lt"/>
              <a:buAutoNum type="arabicPeriod"/>
            </a:pPr>
            <a:r>
              <a:rPr lang="es-CL" dirty="0" smtClean="0">
                <a:solidFill>
                  <a:schemeClr val="tx1"/>
                </a:solidFill>
              </a:rPr>
              <a:t>Antecedentes Normativo</a:t>
            </a:r>
          </a:p>
          <a:p>
            <a:pPr>
              <a:buFont typeface="+mj-lt"/>
              <a:buAutoNum type="arabicPeriod"/>
            </a:pPr>
            <a:r>
              <a:rPr lang="es-CL" dirty="0" smtClean="0">
                <a:solidFill>
                  <a:schemeClr val="tx1"/>
                </a:solidFill>
              </a:rPr>
              <a:t>Sistema de Incentivo Funcionario</a:t>
            </a:r>
          </a:p>
          <a:p>
            <a:pPr lvl="1"/>
            <a:r>
              <a:rPr lang="es-CL" sz="2000" dirty="0" smtClean="0">
                <a:solidFill>
                  <a:schemeClr val="tx1"/>
                </a:solidFill>
              </a:rPr>
              <a:t>Sistema PMG</a:t>
            </a:r>
          </a:p>
          <a:p>
            <a:pPr lvl="1"/>
            <a:r>
              <a:rPr lang="es-CL" sz="2000" dirty="0" smtClean="0">
                <a:solidFill>
                  <a:schemeClr val="tx1"/>
                </a:solidFill>
              </a:rPr>
              <a:t>Sistema CDC</a:t>
            </a:r>
          </a:p>
          <a:p>
            <a:pPr marL="0" indent="0">
              <a:buNone/>
            </a:pPr>
            <a:endParaRPr lang="es-CL" sz="2800" dirty="0" smtClean="0">
              <a:solidFill>
                <a:schemeClr val="tx1"/>
              </a:solidFill>
            </a:endParaRPr>
          </a:p>
          <a:p>
            <a:pPr marL="457200" lvl="1" indent="0">
              <a:buNone/>
            </a:pPr>
            <a:endParaRPr lang="es-CL" sz="2400" dirty="0" smtClean="0">
              <a:solidFill>
                <a:schemeClr val="tx1"/>
              </a:solidFill>
            </a:endParaRPr>
          </a:p>
          <a:p>
            <a:endParaRPr lang="es-CL" sz="2800" dirty="0">
              <a:solidFill>
                <a:schemeClr val="tx1"/>
              </a:solidFill>
            </a:endParaRPr>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2</a:t>
            </a:fld>
            <a:endParaRPr lang="en-US"/>
          </a:p>
        </p:txBody>
      </p:sp>
    </p:spTree>
    <p:extLst>
      <p:ext uri="{BB962C8B-B14F-4D97-AF65-F5344CB8AC3E}">
        <p14:creationId xmlns:p14="http://schemas.microsoft.com/office/powerpoint/2010/main" val="159418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959" y="278532"/>
            <a:ext cx="7704856" cy="684312"/>
          </a:xfrm>
        </p:spPr>
        <p:txBody>
          <a:bodyPr/>
          <a:lstStyle/>
          <a:p>
            <a:r>
              <a:rPr lang="es-CL" dirty="0" smtClean="0"/>
              <a:t>Antecedentes Normativos</a:t>
            </a:r>
            <a:endParaRPr lang="es-CL" dirty="0"/>
          </a:p>
        </p:txBody>
      </p:sp>
      <p:sp>
        <p:nvSpPr>
          <p:cNvPr id="3" name="2 Marcador de contenido"/>
          <p:cNvSpPr>
            <a:spLocks noGrp="1"/>
          </p:cNvSpPr>
          <p:nvPr>
            <p:ph idx="1"/>
          </p:nvPr>
        </p:nvSpPr>
        <p:spPr>
          <a:xfrm>
            <a:off x="368259" y="1052736"/>
            <a:ext cx="6868037" cy="5256584"/>
          </a:xfrm>
        </p:spPr>
        <p:txBody>
          <a:bodyPr/>
          <a:lstStyle/>
          <a:p>
            <a:r>
              <a:rPr lang="es-CL" sz="1600" b="1" dirty="0" smtClean="0"/>
              <a:t>NORMATIVA GENERAL</a:t>
            </a:r>
            <a:endParaRPr lang="es-CL" sz="1600" b="1" dirty="0"/>
          </a:p>
          <a:p>
            <a:pPr lvl="1"/>
            <a:r>
              <a:rPr lang="es-CL" sz="1600" dirty="0" smtClean="0"/>
              <a:t>Ley 19.490, Asignaciones y bonificaciones para el Sector Salud. Ajustada por Ley 20.212</a:t>
            </a:r>
          </a:p>
          <a:p>
            <a:pPr lvl="1"/>
            <a:r>
              <a:rPr lang="es-CL" sz="1600" dirty="0" smtClean="0"/>
              <a:t>Ley 19.553, Asignación de modernización y otros beneficios.</a:t>
            </a:r>
          </a:p>
          <a:p>
            <a:pPr lvl="1"/>
            <a:r>
              <a:rPr lang="es-CL" sz="1600" dirty="0" smtClean="0"/>
              <a:t>Ley 19.882, de Nuevo Trato</a:t>
            </a:r>
          </a:p>
          <a:p>
            <a:pPr lvl="1"/>
            <a:endParaRPr lang="es-CL" sz="1600" dirty="0"/>
          </a:p>
          <a:p>
            <a:r>
              <a:rPr lang="es-CL" sz="1600" b="1" dirty="0"/>
              <a:t>NORMATIVA </a:t>
            </a:r>
            <a:r>
              <a:rPr lang="es-CL" sz="1600" b="1" dirty="0" smtClean="0"/>
              <a:t>ESPECIFICA PMG</a:t>
            </a:r>
            <a:endParaRPr lang="es-CL" sz="1600" b="1" dirty="0"/>
          </a:p>
          <a:p>
            <a:pPr lvl="1"/>
            <a:r>
              <a:rPr lang="es-CL" sz="1600" dirty="0" smtClean="0"/>
              <a:t>Reglamento Decreto Nº 334, 14/03/2012 (ex 475), Reglamento para la aplicación de incremento por desempeño institucional</a:t>
            </a:r>
          </a:p>
          <a:p>
            <a:pPr lvl="1"/>
            <a:r>
              <a:rPr lang="es-CL" sz="1600" dirty="0" smtClean="0"/>
              <a:t>Decreto Ex. Nº 239  21/08/2014 que </a:t>
            </a:r>
            <a:r>
              <a:rPr lang="es-CL" sz="1600" dirty="0" smtClean="0"/>
              <a:t>aprueba                 </a:t>
            </a:r>
            <a:r>
              <a:rPr lang="es-CL" sz="1600" dirty="0" smtClean="0"/>
              <a:t>Programa Marco PMG 2015.</a:t>
            </a:r>
          </a:p>
          <a:p>
            <a:pPr lvl="1"/>
            <a:r>
              <a:rPr lang="es-CL" sz="1600" dirty="0" smtClean="0"/>
              <a:t>Instructivos específicos de la Secretaría                       Técnica DIPRES</a:t>
            </a:r>
            <a:r>
              <a:rPr lang="es-CL" sz="1600" dirty="0"/>
              <a:t> </a:t>
            </a:r>
            <a:r>
              <a:rPr lang="es-CL" sz="1600" dirty="0" smtClean="0"/>
              <a:t>y Red de Expertos</a:t>
            </a:r>
          </a:p>
          <a:p>
            <a:pPr marL="457200" lvl="1" indent="0">
              <a:buNone/>
            </a:pPr>
            <a:endParaRPr lang="es-CL" sz="1600" dirty="0"/>
          </a:p>
          <a:p>
            <a:r>
              <a:rPr lang="es-CL" sz="1600" b="1" dirty="0"/>
              <a:t>NORMATIVA ESPECIFICA </a:t>
            </a:r>
            <a:r>
              <a:rPr lang="es-CL" sz="1600" b="1" dirty="0" smtClean="0"/>
              <a:t>CDC</a:t>
            </a:r>
            <a:endParaRPr lang="es-CL" sz="1600" b="1" dirty="0"/>
          </a:p>
          <a:p>
            <a:pPr lvl="1"/>
            <a:r>
              <a:rPr lang="es-CL" sz="1600" dirty="0"/>
              <a:t>Reglamento </a:t>
            </a:r>
            <a:r>
              <a:rPr lang="es-CL" sz="1600" dirty="0" smtClean="0"/>
              <a:t>Decreto Nº </a:t>
            </a:r>
            <a:r>
              <a:rPr lang="es-CL" sz="1600" dirty="0"/>
              <a:t>983, </a:t>
            </a:r>
            <a:r>
              <a:rPr lang="es-CL" sz="1600" dirty="0" smtClean="0"/>
              <a:t>para </a:t>
            </a:r>
            <a:r>
              <a:rPr lang="es-CL" sz="1600" dirty="0"/>
              <a:t>la aplicación </a:t>
            </a:r>
            <a:endParaRPr lang="es-CL" sz="1600" dirty="0" smtClean="0"/>
          </a:p>
          <a:p>
            <a:pPr marL="723900" lvl="1" indent="-266700">
              <a:buNone/>
            </a:pPr>
            <a:r>
              <a:rPr lang="es-CL" sz="1600" dirty="0" smtClean="0"/>
              <a:t>	de </a:t>
            </a:r>
            <a:r>
              <a:rPr lang="es-CL" sz="1600" dirty="0"/>
              <a:t>incremento por desempeño Colectivo</a:t>
            </a:r>
            <a:r>
              <a:rPr lang="es-CL" sz="1600" dirty="0" smtClean="0"/>
              <a:t>.</a:t>
            </a:r>
          </a:p>
          <a:p>
            <a:pPr marL="457200" lvl="1" indent="0">
              <a:buNone/>
            </a:pPr>
            <a:endParaRPr lang="es-CL" sz="1600" dirty="0" smtClean="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062" y="4234840"/>
            <a:ext cx="2911426" cy="207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803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Sistema de Incentivos</a:t>
            </a:r>
            <a:endParaRPr lang="es-CL" b="1" dirty="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4</a:t>
            </a:fld>
            <a:endParaRPr lang="en-US"/>
          </a:p>
        </p:txBody>
      </p:sp>
      <p:graphicFrame>
        <p:nvGraphicFramePr>
          <p:cNvPr id="6" name="5 Diagrama"/>
          <p:cNvGraphicFramePr/>
          <p:nvPr>
            <p:extLst>
              <p:ext uri="{D42A27DB-BD31-4B8C-83A1-F6EECF244321}">
                <p14:modId xmlns:p14="http://schemas.microsoft.com/office/powerpoint/2010/main" val="2157434777"/>
              </p:ext>
            </p:extLst>
          </p:nvPr>
        </p:nvGraphicFramePr>
        <p:xfrm>
          <a:off x="323528" y="908720"/>
          <a:ext cx="83529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196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0"/>
          </p:nvPr>
        </p:nvSpPr>
        <p:spPr/>
        <p:txBody>
          <a:bodyPr/>
          <a:lstStyle/>
          <a:p>
            <a:fld id="{40114ADC-3EA0-5042-9016-CD59FC05C1F2}" type="slidenum">
              <a:rPr lang="en-US" smtClean="0"/>
              <a:pPr/>
              <a:t>5</a:t>
            </a:fld>
            <a:endParaRPr lang="en-US"/>
          </a:p>
        </p:txBody>
      </p:sp>
      <p:sp>
        <p:nvSpPr>
          <p:cNvPr id="6" name="Rectangle 6"/>
          <p:cNvSpPr txBox="1">
            <a:spLocks noChangeArrowheads="1"/>
          </p:cNvSpPr>
          <p:nvPr/>
        </p:nvSpPr>
        <p:spPr bwMode="auto">
          <a:xfrm>
            <a:off x="381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MX" sz="3200" b="1" i="1" smtClean="0"/>
              <a:t>¿Qué es el PMG?</a:t>
            </a:r>
            <a:endParaRPr lang="es-ES" sz="3200" b="1" i="1"/>
          </a:p>
        </p:txBody>
      </p:sp>
      <p:sp>
        <p:nvSpPr>
          <p:cNvPr id="7" name="Text Box 8"/>
          <p:cNvSpPr txBox="1">
            <a:spLocks noChangeArrowheads="1"/>
          </p:cNvSpPr>
          <p:nvPr/>
        </p:nvSpPr>
        <p:spPr bwMode="auto">
          <a:xfrm>
            <a:off x="361636" y="620688"/>
            <a:ext cx="8153400" cy="2228944"/>
          </a:xfrm>
          <a:prstGeom prst="rect">
            <a:avLst/>
          </a:prstGeom>
          <a:noFill/>
          <a:ln>
            <a:noFill/>
          </a:ln>
          <a:effectLst/>
          <a:extLst>
            <a:ext uri="{909E8E84-426E-40DD-AFC4-6F175D3DCCD1}">
              <a14:hiddenFill xmlns:a14="http://schemas.microsoft.com/office/drawing/2010/main">
                <a:solidFill>
                  <a:srgbClr val="00007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spcBef>
                <a:spcPct val="0"/>
              </a:spcBef>
              <a:defRPr kumimoji="1" sz="2400">
                <a:solidFill>
                  <a:schemeClr val="tx1"/>
                </a:solidFill>
                <a:latin typeface="Times New Roman" pitchFamily="18" charset="0"/>
              </a:defRPr>
            </a:lvl1pPr>
            <a:lvl2pPr marL="571500" algn="l">
              <a:spcBef>
                <a:spcPct val="0"/>
              </a:spcBef>
              <a:defRPr kumimoji="1" sz="2400">
                <a:solidFill>
                  <a:schemeClr val="tx1"/>
                </a:solidFill>
                <a:latin typeface="Times New Roman" pitchFamily="18" charset="0"/>
              </a:defRPr>
            </a:lvl2pPr>
            <a:lvl3pPr algn="l">
              <a:spcBef>
                <a:spcPct val="0"/>
              </a:spcBef>
              <a:defRPr kumimoji="1" sz="2400">
                <a:solidFill>
                  <a:schemeClr val="tx1"/>
                </a:solidFill>
                <a:latin typeface="Times New Roman" pitchFamily="18" charset="0"/>
              </a:defRPr>
            </a:lvl3pPr>
            <a:lvl4pPr algn="l">
              <a:spcBef>
                <a:spcPct val="0"/>
              </a:spcBef>
              <a:defRPr kumimoji="1" sz="2400">
                <a:solidFill>
                  <a:schemeClr val="tx1"/>
                </a:solidFill>
                <a:latin typeface="Times New Roman" pitchFamily="18" charset="0"/>
              </a:defRPr>
            </a:lvl4pPr>
            <a:lvl5pPr algn="l">
              <a:spcBef>
                <a:spcPct val="0"/>
              </a:spcBef>
              <a:defRPr kumimoji="1" sz="2400">
                <a:solidFill>
                  <a:schemeClr val="tx1"/>
                </a:solidFill>
                <a:latin typeface="Times New Roman" pitchFamily="18" charset="0"/>
              </a:defRPr>
            </a:lvl5pPr>
            <a:lvl6pPr fontAlgn="base">
              <a:spcBef>
                <a:spcPct val="0"/>
              </a:spcBef>
              <a:spcAft>
                <a:spcPct val="0"/>
              </a:spcAft>
              <a:defRPr kumimoji="1" sz="2400">
                <a:solidFill>
                  <a:schemeClr val="tx1"/>
                </a:solidFill>
                <a:latin typeface="Times New Roman" pitchFamily="18" charset="0"/>
              </a:defRPr>
            </a:lvl6pPr>
            <a:lvl7pPr fontAlgn="base">
              <a:spcBef>
                <a:spcPct val="0"/>
              </a:spcBef>
              <a:spcAft>
                <a:spcPct val="0"/>
              </a:spcAft>
              <a:defRPr kumimoji="1" sz="2400">
                <a:solidFill>
                  <a:schemeClr val="tx1"/>
                </a:solidFill>
                <a:latin typeface="Times New Roman" pitchFamily="18" charset="0"/>
              </a:defRPr>
            </a:lvl7pPr>
            <a:lvl8pPr fontAlgn="base">
              <a:spcBef>
                <a:spcPct val="0"/>
              </a:spcBef>
              <a:spcAft>
                <a:spcPct val="0"/>
              </a:spcAft>
              <a:defRPr kumimoji="1" sz="2400">
                <a:solidFill>
                  <a:schemeClr val="tx1"/>
                </a:solidFill>
                <a:latin typeface="Times New Roman" pitchFamily="18" charset="0"/>
              </a:defRPr>
            </a:lvl8pPr>
            <a:lvl9pPr fontAlgn="base">
              <a:spcBef>
                <a:spcPct val="0"/>
              </a:spcBef>
              <a:spcAft>
                <a:spcPct val="0"/>
              </a:spcAft>
              <a:defRPr kumimoji="1" sz="2400">
                <a:solidFill>
                  <a:schemeClr val="tx1"/>
                </a:solidFill>
                <a:latin typeface="Times New Roman" pitchFamily="18" charset="0"/>
              </a:defRPr>
            </a:lvl9pPr>
          </a:lstStyle>
          <a:p>
            <a:pPr algn="ctr">
              <a:lnSpc>
                <a:spcPct val="120000"/>
              </a:lnSpc>
              <a:spcBef>
                <a:spcPct val="50000"/>
              </a:spcBef>
            </a:pPr>
            <a:r>
              <a:rPr kumimoji="0" lang="es-CL" sz="2800" b="1" dirty="0">
                <a:solidFill>
                  <a:schemeClr val="tx2"/>
                </a:solidFill>
                <a:latin typeface="Arial" charset="0"/>
              </a:rPr>
              <a:t>P</a:t>
            </a:r>
            <a:r>
              <a:rPr kumimoji="0" lang="es-CL" dirty="0">
                <a:solidFill>
                  <a:schemeClr val="tx2"/>
                </a:solidFill>
                <a:latin typeface="Arial" charset="0"/>
              </a:rPr>
              <a:t>rograma  de </a:t>
            </a:r>
            <a:r>
              <a:rPr kumimoji="0" lang="es-CL" sz="2800" b="1" dirty="0">
                <a:solidFill>
                  <a:schemeClr val="tx2"/>
                </a:solidFill>
                <a:latin typeface="Arial" charset="0"/>
              </a:rPr>
              <a:t>M</a:t>
            </a:r>
            <a:r>
              <a:rPr kumimoji="0" lang="es-CL" dirty="0">
                <a:solidFill>
                  <a:schemeClr val="tx2"/>
                </a:solidFill>
                <a:latin typeface="Arial" charset="0"/>
              </a:rPr>
              <a:t>ejoramiento de la </a:t>
            </a:r>
            <a:r>
              <a:rPr kumimoji="0" lang="es-CL" sz="2800" b="1" dirty="0">
                <a:solidFill>
                  <a:schemeClr val="tx2"/>
                </a:solidFill>
                <a:latin typeface="Arial" charset="0"/>
              </a:rPr>
              <a:t>G</a:t>
            </a:r>
            <a:r>
              <a:rPr kumimoji="0" lang="es-CL" dirty="0">
                <a:solidFill>
                  <a:schemeClr val="tx2"/>
                </a:solidFill>
                <a:latin typeface="Arial" charset="0"/>
              </a:rPr>
              <a:t>estión</a:t>
            </a:r>
          </a:p>
          <a:p>
            <a:pPr algn="ctr">
              <a:lnSpc>
                <a:spcPct val="0"/>
              </a:lnSpc>
              <a:spcBef>
                <a:spcPct val="50000"/>
              </a:spcBef>
            </a:pPr>
            <a:endParaRPr kumimoji="0" lang="es-CL" dirty="0">
              <a:solidFill>
                <a:schemeClr val="tx2"/>
              </a:solidFill>
              <a:latin typeface="Arial" charset="0"/>
            </a:endParaRPr>
          </a:p>
          <a:p>
            <a:pPr algn="just">
              <a:spcBef>
                <a:spcPct val="50000"/>
              </a:spcBef>
              <a:buFontTx/>
              <a:buChar char="•"/>
            </a:pPr>
            <a:r>
              <a:rPr kumimoji="0" lang="es-ES" sz="1800" dirty="0">
                <a:solidFill>
                  <a:schemeClr val="tx2"/>
                </a:solidFill>
                <a:latin typeface="Arial" charset="0"/>
              </a:rPr>
              <a:t>Instrumento de apoyo a la gestión de l</a:t>
            </a:r>
            <a:r>
              <a:rPr kumimoji="0" lang="es-MX" sz="1800" dirty="0">
                <a:solidFill>
                  <a:schemeClr val="tx2"/>
                </a:solidFill>
                <a:latin typeface="Arial" charset="0"/>
              </a:rPr>
              <a:t>a Institución</a:t>
            </a:r>
            <a:r>
              <a:rPr kumimoji="0" lang="es-ES" sz="1800" dirty="0">
                <a:solidFill>
                  <a:schemeClr val="tx2"/>
                </a:solidFill>
                <a:latin typeface="Arial" charset="0"/>
              </a:rPr>
              <a:t>, basado en el desarrollo de áreas </a:t>
            </a:r>
            <a:r>
              <a:rPr kumimoji="0" lang="es-ES" sz="1800" dirty="0" smtClean="0">
                <a:solidFill>
                  <a:schemeClr val="tx2"/>
                </a:solidFill>
                <a:latin typeface="Arial" charset="0"/>
              </a:rPr>
              <a:t>prioritarias comunes </a:t>
            </a:r>
            <a:r>
              <a:rPr kumimoji="0" lang="es-CL" sz="1800" dirty="0">
                <a:solidFill>
                  <a:schemeClr val="tx2"/>
                </a:solidFill>
                <a:latin typeface="Arial" charset="0"/>
              </a:rPr>
              <a:t>en</a:t>
            </a:r>
            <a:r>
              <a:rPr kumimoji="0" lang="es-ES" sz="1800" dirty="0">
                <a:solidFill>
                  <a:schemeClr val="tx2"/>
                </a:solidFill>
                <a:latin typeface="Arial" charset="0"/>
              </a:rPr>
              <a:t> la gestión </a:t>
            </a:r>
            <a:r>
              <a:rPr kumimoji="0" lang="es-ES" sz="1800" dirty="0" smtClean="0">
                <a:solidFill>
                  <a:schemeClr val="tx2"/>
                </a:solidFill>
                <a:latin typeface="Arial" charset="0"/>
              </a:rPr>
              <a:t>pública y su cumplimiento está asociado a un incentivo monetario</a:t>
            </a:r>
            <a:endParaRPr kumimoji="0" lang="es-CL" sz="1800" dirty="0">
              <a:solidFill>
                <a:schemeClr val="tx2"/>
              </a:solidFill>
              <a:latin typeface="Arial" charset="0"/>
            </a:endParaRPr>
          </a:p>
          <a:p>
            <a:pPr algn="just">
              <a:spcBef>
                <a:spcPct val="50000"/>
              </a:spcBef>
              <a:buFontTx/>
              <a:buChar char="•"/>
            </a:pPr>
            <a:r>
              <a:rPr kumimoji="0" lang="es-CL" sz="1800" dirty="0" smtClean="0">
                <a:solidFill>
                  <a:schemeClr val="tx2"/>
                </a:solidFill>
                <a:latin typeface="Arial" charset="0"/>
              </a:rPr>
              <a:t>Es de carácter </a:t>
            </a:r>
            <a:r>
              <a:rPr kumimoji="0" lang="es-CL" sz="1800" b="1" dirty="0" smtClean="0">
                <a:solidFill>
                  <a:schemeClr val="tx2"/>
                </a:solidFill>
                <a:latin typeface="Arial" charset="0"/>
              </a:rPr>
              <a:t>Institucional</a:t>
            </a:r>
            <a:r>
              <a:rPr kumimoji="0" lang="es-CL" sz="2000" dirty="0" smtClean="0">
                <a:solidFill>
                  <a:schemeClr val="tx2"/>
                </a:solidFill>
                <a:latin typeface="Arial" charset="0"/>
              </a:rPr>
              <a:t>.</a:t>
            </a:r>
            <a:endParaRPr kumimoji="0" lang="es-ES" sz="2000" dirty="0">
              <a:solidFill>
                <a:schemeClr val="tx2"/>
              </a:solidFill>
              <a:latin typeface="Arial" charset="0"/>
            </a:endParaRPr>
          </a:p>
        </p:txBody>
      </p:sp>
      <p:graphicFrame>
        <p:nvGraphicFramePr>
          <p:cNvPr id="8" name="7 Diagrama"/>
          <p:cNvGraphicFramePr/>
          <p:nvPr>
            <p:extLst>
              <p:ext uri="{D42A27DB-BD31-4B8C-83A1-F6EECF244321}">
                <p14:modId xmlns:p14="http://schemas.microsoft.com/office/powerpoint/2010/main" val="3655942205"/>
              </p:ext>
            </p:extLst>
          </p:nvPr>
        </p:nvGraphicFramePr>
        <p:xfrm>
          <a:off x="19050" y="2849632"/>
          <a:ext cx="9124950" cy="396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52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179512" y="44624"/>
            <a:ext cx="8064896" cy="548680"/>
          </a:xfrm>
        </p:spPr>
        <p:txBody>
          <a:bodyPr/>
          <a:lstStyle/>
          <a:p>
            <a:r>
              <a:rPr lang="es-CL" dirty="0" smtClean="0"/>
              <a:t>PROGRAMA MARCO,  PMG 2015</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387522420"/>
              </p:ext>
            </p:extLst>
          </p:nvPr>
        </p:nvGraphicFramePr>
        <p:xfrm>
          <a:off x="683568" y="1268760"/>
          <a:ext cx="7560840" cy="4176463"/>
        </p:xfrm>
        <a:graphic>
          <a:graphicData uri="http://schemas.openxmlformats.org/drawingml/2006/table">
            <a:tbl>
              <a:tblPr firstRow="1" bandRow="1">
                <a:tableStyleId>{10A1B5D5-9B99-4C35-A422-299274C87663}</a:tableStyleId>
              </a:tblPr>
              <a:tblGrid>
                <a:gridCol w="1995222"/>
                <a:gridCol w="2183136"/>
                <a:gridCol w="1492272"/>
                <a:gridCol w="1890210"/>
              </a:tblGrid>
              <a:tr h="1041831">
                <a:tc>
                  <a:txBody>
                    <a:bodyPr/>
                    <a:lstStyle/>
                    <a:p>
                      <a:r>
                        <a:rPr lang="es-CL" sz="2400" dirty="0" smtClean="0"/>
                        <a:t>Área</a:t>
                      </a:r>
                      <a:endParaRPr lang="es-ES" sz="2400" dirty="0"/>
                    </a:p>
                  </a:txBody>
                  <a:tcPr>
                    <a:lnB w="12700" cap="flat" cmpd="sng" algn="ctr">
                      <a:noFill/>
                      <a:prstDash val="solid"/>
                      <a:round/>
                      <a:headEnd type="none" w="med" len="med"/>
                      <a:tailEnd type="none" w="med" len="med"/>
                    </a:lnB>
                  </a:tcPr>
                </a:tc>
                <a:tc>
                  <a:txBody>
                    <a:bodyPr/>
                    <a:lstStyle/>
                    <a:p>
                      <a:r>
                        <a:rPr lang="es-CL" sz="2400" dirty="0" smtClean="0"/>
                        <a:t>Sistema</a:t>
                      </a:r>
                      <a:endParaRPr lang="es-ES" sz="2400" dirty="0"/>
                    </a:p>
                  </a:txBody>
                  <a:tcPr>
                    <a:lnB w="12700" cap="flat" cmpd="sng" algn="ctr">
                      <a:noFill/>
                      <a:prstDash val="solid"/>
                      <a:round/>
                      <a:headEnd type="none" w="med" len="med"/>
                      <a:tailEnd type="none" w="med" len="med"/>
                    </a:lnB>
                  </a:tcPr>
                </a:tc>
                <a:tc>
                  <a:txBody>
                    <a:bodyPr/>
                    <a:lstStyle/>
                    <a:p>
                      <a:r>
                        <a:rPr lang="es-CL" sz="2400" dirty="0" smtClean="0"/>
                        <a:t>Objetivos /Etapas</a:t>
                      </a:r>
                      <a:endParaRPr lang="es-ES" sz="2400" dirty="0"/>
                    </a:p>
                  </a:txBody>
                  <a:tcPr/>
                </a:tc>
                <a:tc>
                  <a:txBody>
                    <a:bodyPr/>
                    <a:lstStyle/>
                    <a:p>
                      <a:r>
                        <a:rPr lang="es-CL" sz="2400" dirty="0" smtClean="0"/>
                        <a:t>Rango</a:t>
                      </a:r>
                      <a:r>
                        <a:rPr lang="es-CL" sz="2400" baseline="0" dirty="0" smtClean="0"/>
                        <a:t> de Ponderación</a:t>
                      </a:r>
                      <a:endParaRPr lang="es-ES" sz="2400" dirty="0"/>
                    </a:p>
                  </a:txBody>
                  <a:tcPr/>
                </a:tc>
              </a:tr>
              <a:tr h="822498">
                <a:tc rowSpan="3">
                  <a:txBody>
                    <a:bodyPr/>
                    <a:lstStyle/>
                    <a:p>
                      <a:r>
                        <a:rPr lang="es-CL" sz="1800" dirty="0" smtClean="0"/>
                        <a:t>Planificación y Control de Gestión</a:t>
                      </a:r>
                      <a:endParaRPr lang="es-ES" sz="1800" dirty="0"/>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r>
                        <a:rPr lang="es-CL" sz="1800" dirty="0" smtClean="0"/>
                        <a:t>Sistema de Monitoreo</a:t>
                      </a:r>
                      <a:endParaRPr lang="es-ES" sz="1800"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CL" sz="1800" dirty="0" smtClean="0"/>
                        <a:t>Objetivo 1</a:t>
                      </a:r>
                      <a:endParaRPr lang="es-ES" sz="1800" dirty="0"/>
                    </a:p>
                  </a:txBody>
                  <a:tcPr>
                    <a:lnL w="12700" cap="flat" cmpd="sng" algn="ctr">
                      <a:noFill/>
                      <a:prstDash val="solid"/>
                      <a:round/>
                      <a:headEnd type="none" w="med" len="med"/>
                      <a:tailEnd type="none" w="med" len="med"/>
                    </a:lnL>
                  </a:tcPr>
                </a:tc>
                <a:tc>
                  <a:txBody>
                    <a:bodyPr/>
                    <a:lstStyle/>
                    <a:p>
                      <a:pPr algn="ctr"/>
                      <a:r>
                        <a:rPr lang="es-CL" sz="1800" dirty="0" smtClean="0"/>
                        <a:t>60% a 85%</a:t>
                      </a:r>
                      <a:endParaRPr lang="es-ES" sz="1800" dirty="0"/>
                    </a:p>
                  </a:txBody>
                  <a:tcPr/>
                </a:tc>
              </a:tr>
              <a:tr h="822498">
                <a:tc vMerge="1">
                  <a:txBody>
                    <a:bodyPr/>
                    <a:lstStyle/>
                    <a:p>
                      <a:endParaRPr lang="es-ES" sz="1800" dirty="0"/>
                    </a:p>
                  </a:txBody>
                  <a:tcPr/>
                </a:tc>
                <a:tc vMerge="1">
                  <a:txBody>
                    <a:bodyPr/>
                    <a:lstStyle/>
                    <a:p>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dirty="0" smtClean="0"/>
                        <a:t>Objetivo 2</a:t>
                      </a:r>
                      <a:endParaRPr lang="es-ES" sz="1800" dirty="0" smtClean="0"/>
                    </a:p>
                    <a:p>
                      <a:endParaRPr lang="es-ES" sz="1800" dirty="0"/>
                    </a:p>
                  </a:txBody>
                  <a:tcPr>
                    <a:lnL w="12700" cap="flat" cmpd="sng" algn="ctr">
                      <a:noFill/>
                      <a:prstDash val="solid"/>
                      <a:round/>
                      <a:headEnd type="none" w="med" len="med"/>
                      <a:tailEnd type="none" w="med" len="med"/>
                    </a:lnL>
                  </a:tcPr>
                </a:tc>
                <a:tc>
                  <a:txBody>
                    <a:bodyPr/>
                    <a:lstStyle/>
                    <a:p>
                      <a:pPr algn="ctr"/>
                      <a:r>
                        <a:rPr lang="es-ES" sz="1800" dirty="0" smtClean="0"/>
                        <a:t>15% a 30%</a:t>
                      </a:r>
                      <a:endParaRPr lang="es-ES" sz="1800" dirty="0"/>
                    </a:p>
                  </a:txBody>
                  <a:tcPr/>
                </a:tc>
              </a:tr>
              <a:tr h="822498">
                <a:tc vMerge="1">
                  <a:txBody>
                    <a:bodyPr/>
                    <a:lstStyle/>
                    <a:p>
                      <a:endParaRPr lang="es-ES" sz="1800" dirty="0"/>
                    </a:p>
                  </a:txBody>
                  <a:tcPr/>
                </a:tc>
                <a:tc vMerge="1">
                  <a:txBody>
                    <a:bodyPr/>
                    <a:lstStyle/>
                    <a:p>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dirty="0" smtClean="0"/>
                        <a:t>Objetivo</a:t>
                      </a:r>
                      <a:r>
                        <a:rPr lang="es-CL" sz="1800" baseline="0" dirty="0" smtClean="0"/>
                        <a:t> 3</a:t>
                      </a:r>
                      <a:endParaRPr lang="es-ES" sz="1800" dirty="0" smtClean="0"/>
                    </a:p>
                    <a:p>
                      <a:endParaRPr lang="es-ES" sz="1800" dirty="0"/>
                    </a:p>
                  </a:txBody>
                  <a:tcPr>
                    <a:lnL w="12700" cap="flat" cmpd="sng" algn="ctr">
                      <a:no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800" dirty="0" smtClean="0"/>
                        <a:t>0</a:t>
                      </a:r>
                      <a:r>
                        <a:rPr lang="es-CL" sz="1800" baseline="0" dirty="0" smtClean="0"/>
                        <a:t> % a 10%</a:t>
                      </a:r>
                      <a:endParaRPr lang="es-ES" sz="1800" dirty="0" smtClean="0"/>
                    </a:p>
                    <a:p>
                      <a:pPr algn="ctr"/>
                      <a:endParaRPr lang="es-ES" sz="1800" dirty="0"/>
                    </a:p>
                  </a:txBody>
                  <a:tcPr/>
                </a:tc>
              </a:tr>
              <a:tr h="667138">
                <a:tc>
                  <a:txBody>
                    <a:bodyPr/>
                    <a:lstStyle/>
                    <a:p>
                      <a:endParaRPr lang="es-ES" sz="1800" dirty="0"/>
                    </a:p>
                  </a:txBody>
                  <a:tcPr>
                    <a:lnT w="12700" cap="flat" cmpd="sng" algn="ctr">
                      <a:noFill/>
                      <a:prstDash val="solid"/>
                      <a:round/>
                      <a:headEnd type="none" w="med" len="med"/>
                      <a:tailEnd type="none" w="med" len="med"/>
                    </a:lnT>
                  </a:tcPr>
                </a:tc>
                <a:tc gridSpan="2">
                  <a:txBody>
                    <a:bodyPr/>
                    <a:lstStyle/>
                    <a:p>
                      <a:pPr algn="r"/>
                      <a:r>
                        <a:rPr lang="es-CL" sz="2000" b="1" dirty="0" smtClean="0"/>
                        <a:t>Total</a:t>
                      </a:r>
                      <a:endParaRPr lang="es-ES" sz="2000" b="1" dirty="0"/>
                    </a:p>
                  </a:txBody>
                  <a:tcPr>
                    <a:lnT w="12700" cap="flat" cmpd="sng" algn="ctr">
                      <a:noFill/>
                      <a:prstDash val="solid"/>
                      <a:round/>
                      <a:headEnd type="none" w="med" len="med"/>
                      <a:tailEnd type="none" w="med" len="med"/>
                    </a:lnT>
                  </a:tcPr>
                </a:tc>
                <a:tc hMerge="1">
                  <a:txBody>
                    <a:bodyPr/>
                    <a:lstStyle/>
                    <a:p>
                      <a:endParaRPr lang="es-ES" sz="1200" dirty="0"/>
                    </a:p>
                  </a:txBody>
                  <a:tcPr/>
                </a:tc>
                <a:tc>
                  <a:txBody>
                    <a:bodyPr/>
                    <a:lstStyle/>
                    <a:p>
                      <a:pPr algn="ctr"/>
                      <a:r>
                        <a:rPr lang="es-CL" sz="2000" b="1" dirty="0" smtClean="0"/>
                        <a:t>100%</a:t>
                      </a:r>
                      <a:endParaRPr lang="es-ES" sz="2000" b="1" dirty="0"/>
                    </a:p>
                  </a:txBody>
                  <a:tcPr/>
                </a:tc>
              </a:tr>
            </a:tbl>
          </a:graphicData>
        </a:graphic>
      </p:graphicFrame>
    </p:spTree>
    <p:extLst>
      <p:ext uri="{BB962C8B-B14F-4D97-AF65-F5344CB8AC3E}">
        <p14:creationId xmlns:p14="http://schemas.microsoft.com/office/powerpoint/2010/main" val="816633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Compromisos PMG 2015 FONASA</a:t>
            </a:r>
            <a:endParaRPr lang="es-CL" dirty="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100138"/>
            <a:ext cx="8809037"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38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457200" y="274638"/>
            <a:ext cx="8229600" cy="778098"/>
          </a:xfrm>
        </p:spPr>
        <p:txBody>
          <a:bodyPr/>
          <a:lstStyle/>
          <a:p>
            <a:r>
              <a:rPr lang="es-CL" sz="2800" b="1" dirty="0" smtClean="0">
                <a:solidFill>
                  <a:schemeClr val="accent1"/>
                </a:solidFill>
              </a:rPr>
              <a:t>Sistema de Monitoreo del Desempeño 100%</a:t>
            </a:r>
            <a:endParaRPr lang="es-ES" sz="3600" dirty="0" smtClean="0">
              <a:solidFill>
                <a:schemeClr val="accent1"/>
              </a:solidFill>
            </a:endParaRPr>
          </a:p>
        </p:txBody>
      </p:sp>
      <p:sp>
        <p:nvSpPr>
          <p:cNvPr id="5" name="4 Marcador de contenido"/>
          <p:cNvSpPr>
            <a:spLocks noGrp="1"/>
          </p:cNvSpPr>
          <p:nvPr>
            <p:ph idx="1"/>
          </p:nvPr>
        </p:nvSpPr>
        <p:spPr>
          <a:xfrm>
            <a:off x="428596" y="4797152"/>
            <a:ext cx="8229600" cy="1924322"/>
          </a:xfrm>
          <a:noFill/>
          <a:ln w="9525">
            <a:noFill/>
            <a:miter lim="800000"/>
            <a:headEnd/>
            <a:tailEnd/>
          </a:ln>
        </p:spPr>
        <p:txBody>
          <a:bodyPr vert="horz" wrap="square" lIns="91440" tIns="45720" rIns="91440" bIns="45720" numCol="1" anchor="t" anchorCtr="0" compatLnSpc="1">
            <a:prstTxWarp prst="textNoShape">
              <a:avLst/>
            </a:prstTxWarp>
          </a:bodyPr>
          <a:lstStyle/>
          <a:p>
            <a:pPr algn="just">
              <a:buNone/>
            </a:pPr>
            <a:endParaRPr lang="es-CL" sz="2400" b="1" dirty="0" smtClean="0">
              <a:solidFill>
                <a:schemeClr val="tx1"/>
              </a:solidFill>
            </a:endParaRPr>
          </a:p>
          <a:p>
            <a:pPr lvl="1" algn="just">
              <a:buFont typeface="Wingdings" pitchFamily="2" charset="2"/>
              <a:buChar char="ü"/>
            </a:pPr>
            <a:endParaRPr lang="es-ES" sz="900" dirty="0" smtClean="0">
              <a:solidFill>
                <a:schemeClr val="tx1"/>
              </a:solidFill>
            </a:endParaRPr>
          </a:p>
          <a:p>
            <a:pPr lvl="0" algn="just">
              <a:buFont typeface="Wingdings" pitchFamily="2" charset="2"/>
              <a:buChar char="ü"/>
            </a:pPr>
            <a:endParaRPr lang="es-ES" sz="900" dirty="0" smtClean="0">
              <a:solidFill>
                <a:schemeClr val="tx1"/>
              </a:solidFill>
            </a:endParaRPr>
          </a:p>
          <a:p>
            <a:pPr lvl="0" algn="just">
              <a:buFont typeface="Wingdings" pitchFamily="2" charset="2"/>
              <a:buChar char="ü"/>
            </a:pPr>
            <a:endParaRPr lang="es-ES" sz="900" dirty="0" smtClean="0">
              <a:solidFill>
                <a:schemeClr val="tx1"/>
              </a:solidFill>
            </a:endParaRPr>
          </a:p>
        </p:txBody>
      </p:sp>
      <p:sp>
        <p:nvSpPr>
          <p:cNvPr id="7" name="8 Marcador de número de diapositiva"/>
          <p:cNvSpPr>
            <a:spLocks noGrp="1"/>
          </p:cNvSpPr>
          <p:nvPr>
            <p:ph type="sldNum" sz="quarter" idx="10"/>
          </p:nvPr>
        </p:nvSpPr>
        <p:spPr>
          <a:xfrm>
            <a:off x="6553200" y="6356350"/>
            <a:ext cx="2133600" cy="365125"/>
          </a:xfrm>
          <a:prstGeom prst="rect">
            <a:avLst/>
          </a:prstGeom>
        </p:spPr>
        <p:txBody>
          <a:bodyPr/>
          <a:lstStyle/>
          <a:p>
            <a:pPr>
              <a:defRPr/>
            </a:pPr>
            <a:fld id="{3F5C9D01-4650-496B-8F8D-4439072E262C}" type="slidenum">
              <a:rPr lang="es-CL"/>
              <a:pPr>
                <a:defRPr/>
              </a:pPr>
              <a:t>8</a:t>
            </a:fld>
            <a:endParaRPr lang="es-CL" dirty="0"/>
          </a:p>
        </p:txBody>
      </p:sp>
      <p:graphicFrame>
        <p:nvGraphicFramePr>
          <p:cNvPr id="6" name="5 Diagrama"/>
          <p:cNvGraphicFramePr/>
          <p:nvPr>
            <p:extLst>
              <p:ext uri="{D42A27DB-BD31-4B8C-83A1-F6EECF244321}">
                <p14:modId xmlns:p14="http://schemas.microsoft.com/office/powerpoint/2010/main" val="555178730"/>
              </p:ext>
            </p:extLst>
          </p:nvPr>
        </p:nvGraphicFramePr>
        <p:xfrm>
          <a:off x="683568" y="1916832"/>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6921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0"/>
          </p:nvPr>
        </p:nvSpPr>
        <p:spPr/>
        <p:txBody>
          <a:bodyPr/>
          <a:lstStyle/>
          <a:p>
            <a:fld id="{40114ADC-3EA0-5042-9016-CD59FC05C1F2}" type="slidenum">
              <a:rPr lang="en-US" smtClean="0"/>
              <a:pPr/>
              <a:t>9</a:t>
            </a:fld>
            <a:endParaRPr lang="en-US"/>
          </a:p>
        </p:txBody>
      </p:sp>
      <p:sp>
        <p:nvSpPr>
          <p:cNvPr id="12" name="8 Título"/>
          <p:cNvSpPr txBox="1">
            <a:spLocks/>
          </p:cNvSpPr>
          <p:nvPr/>
        </p:nvSpPr>
        <p:spPr bwMode="auto">
          <a:xfrm>
            <a:off x="300908" y="402438"/>
            <a:ext cx="7727476" cy="65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b="1" dirty="0" smtClean="0"/>
              <a:t>Indicadores Sistema de Monitoreo 2015</a:t>
            </a:r>
            <a:endParaRPr lang="es-CL" b="1" dirty="0"/>
          </a:p>
        </p:txBody>
      </p:sp>
      <p:graphicFrame>
        <p:nvGraphicFramePr>
          <p:cNvPr id="7" name="6 Tabla"/>
          <p:cNvGraphicFramePr>
            <a:graphicFrameLocks noGrp="1"/>
          </p:cNvGraphicFramePr>
          <p:nvPr>
            <p:extLst>
              <p:ext uri="{D42A27DB-BD31-4B8C-83A1-F6EECF244321}">
                <p14:modId xmlns:p14="http://schemas.microsoft.com/office/powerpoint/2010/main" val="3612244501"/>
              </p:ext>
            </p:extLst>
          </p:nvPr>
        </p:nvGraphicFramePr>
        <p:xfrm>
          <a:off x="188939" y="1484784"/>
          <a:ext cx="8738960" cy="4464496"/>
        </p:xfrm>
        <a:graphic>
          <a:graphicData uri="http://schemas.openxmlformats.org/drawingml/2006/table">
            <a:tbl>
              <a:tblPr firstRow="1" firstCol="1" bandRow="1">
                <a:tableStyleId>{5C22544A-7EE6-4342-B048-85BDC9FD1C3A}</a:tableStyleId>
              </a:tblPr>
              <a:tblGrid>
                <a:gridCol w="1430733"/>
                <a:gridCol w="4499916"/>
                <a:gridCol w="1008112"/>
                <a:gridCol w="792088"/>
                <a:gridCol w="1008111"/>
              </a:tblGrid>
              <a:tr h="261431">
                <a:tc>
                  <a:txBody>
                    <a:bodyPr/>
                    <a:lstStyle/>
                    <a:p>
                      <a:pPr algn="l">
                        <a:lnSpc>
                          <a:spcPct val="115000"/>
                        </a:lnSpc>
                        <a:spcAft>
                          <a:spcPts val="0"/>
                        </a:spcAft>
                      </a:pPr>
                      <a:r>
                        <a:rPr lang="es-CL" sz="1400" dirty="0">
                          <a:effectLst/>
                        </a:rPr>
                        <a:t> </a:t>
                      </a:r>
                      <a:endParaRPr lang="es-CL" sz="18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400">
                          <a:effectLst/>
                        </a:rPr>
                        <a:t> </a:t>
                      </a:r>
                      <a:endParaRPr lang="es-CL" sz="1800">
                        <a:effectLst/>
                        <a:latin typeface="Calibri"/>
                        <a:ea typeface="Times New Roman"/>
                        <a:cs typeface="Times New Roman"/>
                      </a:endParaRPr>
                    </a:p>
                  </a:txBody>
                  <a:tcPr marL="64310" marR="64310" marT="0" marB="0"/>
                </a:tc>
                <a:tc>
                  <a:txBody>
                    <a:bodyPr/>
                    <a:lstStyle/>
                    <a:p>
                      <a:pPr algn="ctr">
                        <a:lnSpc>
                          <a:spcPct val="115000"/>
                        </a:lnSpc>
                        <a:spcAft>
                          <a:spcPts val="0"/>
                        </a:spcAft>
                      </a:pPr>
                      <a:r>
                        <a:rPr lang="es-CL" sz="1400" dirty="0" smtClean="0">
                          <a:effectLst/>
                        </a:rPr>
                        <a:t>2014</a:t>
                      </a:r>
                      <a:endParaRPr lang="es-CL" sz="1800" dirty="0">
                        <a:effectLst/>
                        <a:latin typeface="Calibri"/>
                        <a:ea typeface="Times New Roman"/>
                        <a:cs typeface="Times New Roman"/>
                      </a:endParaRPr>
                    </a:p>
                  </a:txBody>
                  <a:tcPr marL="64310" marR="64310" marT="0" marB="0"/>
                </a:tc>
                <a:tc gridSpan="2">
                  <a:txBody>
                    <a:bodyPr/>
                    <a:lstStyle/>
                    <a:p>
                      <a:pPr algn="ctr">
                        <a:lnSpc>
                          <a:spcPct val="115000"/>
                        </a:lnSpc>
                        <a:spcAft>
                          <a:spcPts val="0"/>
                        </a:spcAft>
                      </a:pPr>
                      <a:r>
                        <a:rPr lang="es-CL" sz="1400" dirty="0" smtClean="0">
                          <a:effectLst/>
                        </a:rPr>
                        <a:t>2015</a:t>
                      </a:r>
                      <a:endParaRPr lang="es-CL" sz="1800" dirty="0">
                        <a:effectLst/>
                        <a:latin typeface="Calibri"/>
                        <a:ea typeface="Times New Roman"/>
                        <a:cs typeface="Times New Roman"/>
                      </a:endParaRPr>
                    </a:p>
                  </a:txBody>
                  <a:tcPr marL="64310" marR="64310" marT="0" marB="0"/>
                </a:tc>
                <a:tc hMerge="1">
                  <a:txBody>
                    <a:bodyPr/>
                    <a:lstStyle/>
                    <a:p>
                      <a:endParaRPr lang="es-CL"/>
                    </a:p>
                  </a:txBody>
                  <a:tcPr/>
                </a:tc>
              </a:tr>
              <a:tr h="448167">
                <a:tc>
                  <a:txBody>
                    <a:bodyPr/>
                    <a:lstStyle/>
                    <a:p>
                      <a:pPr algn="l">
                        <a:lnSpc>
                          <a:spcPct val="115000"/>
                        </a:lnSpc>
                        <a:spcAft>
                          <a:spcPts val="0"/>
                        </a:spcAft>
                      </a:pPr>
                      <a:r>
                        <a:rPr lang="es-CL" sz="1400">
                          <a:effectLst/>
                        </a:rPr>
                        <a:t>Responsable</a:t>
                      </a:r>
                      <a:endParaRPr lang="es-CL" sz="180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400">
                          <a:effectLst/>
                        </a:rPr>
                        <a:t>Nombre del Indicador</a:t>
                      </a:r>
                      <a:endParaRPr lang="es-CL" sz="180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400" dirty="0" smtClean="0">
                          <a:effectLst/>
                        </a:rPr>
                        <a:t>Efectivo</a:t>
                      </a:r>
                      <a:endParaRPr lang="es-CL" sz="18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400" dirty="0">
                          <a:effectLst/>
                        </a:rPr>
                        <a:t>Meta</a:t>
                      </a:r>
                      <a:endParaRPr lang="es-CL" sz="18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200" dirty="0">
                          <a:effectLst/>
                        </a:rPr>
                        <a:t>Ponderador año </a:t>
                      </a:r>
                      <a:r>
                        <a:rPr lang="es-CL" sz="1200" dirty="0" smtClean="0">
                          <a:effectLst/>
                        </a:rPr>
                        <a:t>2015</a:t>
                      </a:r>
                      <a:endParaRPr lang="es-CL" sz="1600" dirty="0">
                        <a:effectLst/>
                        <a:latin typeface="Calibri"/>
                        <a:ea typeface="Times New Roman"/>
                        <a:cs typeface="Times New Roman"/>
                      </a:endParaRPr>
                    </a:p>
                  </a:txBody>
                  <a:tcPr marL="64310" marR="64310" marT="0" marB="0"/>
                </a:tc>
              </a:tr>
              <a:tr h="866025">
                <a:tc>
                  <a:txBody>
                    <a:bodyPr/>
                    <a:lstStyle/>
                    <a:p>
                      <a:pPr algn="l">
                        <a:lnSpc>
                          <a:spcPct val="115000"/>
                        </a:lnSpc>
                        <a:spcAft>
                          <a:spcPts val="0"/>
                        </a:spcAft>
                      </a:pPr>
                      <a:r>
                        <a:rPr lang="es-CL" sz="1400" dirty="0" smtClean="0">
                          <a:effectLst/>
                          <a:latin typeface="Calibri"/>
                          <a:ea typeface="Times New Roman"/>
                          <a:cs typeface="Times New Roman"/>
                        </a:rPr>
                        <a:t>Comercialización</a:t>
                      </a:r>
                      <a:endParaRPr lang="es-CL" sz="14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600" dirty="0" smtClean="0">
                          <a:effectLst/>
                          <a:latin typeface="+mn-lt"/>
                          <a:ea typeface="Times New Roman"/>
                          <a:cs typeface="Times New Roman"/>
                        </a:rPr>
                        <a:t>Porcentaje de Hospitales de Mayor complejidad incorporados a mecanismo de pago GRD</a:t>
                      </a:r>
                      <a:endParaRPr lang="es-CL" sz="16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800" dirty="0" smtClean="0">
                          <a:effectLst/>
                          <a:latin typeface="Calibri"/>
                          <a:ea typeface="Times New Roman"/>
                          <a:cs typeface="Times New Roman"/>
                        </a:rPr>
                        <a:t>0%</a:t>
                      </a:r>
                      <a:endParaRPr lang="es-CL" sz="18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800" b="1" dirty="0" smtClean="0">
                          <a:effectLst/>
                          <a:latin typeface="Calibri"/>
                          <a:ea typeface="Times New Roman"/>
                          <a:cs typeface="Times New Roman"/>
                        </a:rPr>
                        <a:t>17%</a:t>
                      </a:r>
                      <a:endParaRPr lang="es-CL" sz="1800" b="1" dirty="0">
                        <a:effectLst/>
                        <a:latin typeface="Calibri"/>
                        <a:ea typeface="Times New Roman"/>
                        <a:cs typeface="Times New Roman"/>
                      </a:endParaRPr>
                    </a:p>
                  </a:txBody>
                  <a:tcPr marL="64310" marR="64310" marT="0" marB="0"/>
                </a:tc>
                <a:tc>
                  <a:txBody>
                    <a:bodyPr/>
                    <a:lstStyle/>
                    <a:p>
                      <a:pPr algn="ctr">
                        <a:lnSpc>
                          <a:spcPct val="115000"/>
                        </a:lnSpc>
                        <a:spcAft>
                          <a:spcPts val="0"/>
                        </a:spcAft>
                      </a:pPr>
                      <a:r>
                        <a:rPr lang="es-CL" sz="1800" dirty="0" smtClean="0">
                          <a:effectLst/>
                          <a:latin typeface="Calibri"/>
                          <a:ea typeface="Times New Roman"/>
                          <a:cs typeface="Times New Roman"/>
                        </a:rPr>
                        <a:t>25%</a:t>
                      </a:r>
                      <a:endParaRPr lang="es-CL" sz="1800" dirty="0">
                        <a:effectLst/>
                        <a:latin typeface="Calibri"/>
                        <a:ea typeface="Times New Roman"/>
                        <a:cs typeface="Times New Roman"/>
                      </a:endParaRPr>
                    </a:p>
                  </a:txBody>
                  <a:tcPr marL="64310" marR="64310" marT="0" marB="0"/>
                </a:tc>
              </a:tr>
              <a:tr h="847182">
                <a:tc>
                  <a:txBody>
                    <a:bodyPr/>
                    <a:lstStyle/>
                    <a:p>
                      <a:pPr algn="l">
                        <a:lnSpc>
                          <a:spcPct val="115000"/>
                        </a:lnSpc>
                        <a:spcAft>
                          <a:spcPts val="0"/>
                        </a:spcAft>
                      </a:pPr>
                      <a:r>
                        <a:rPr lang="es-CL" sz="1400" dirty="0" smtClean="0">
                          <a:effectLst/>
                          <a:latin typeface="Calibri"/>
                          <a:ea typeface="Times New Roman"/>
                          <a:cs typeface="Times New Roman"/>
                        </a:rPr>
                        <a:t>Finanzas</a:t>
                      </a:r>
                      <a:endParaRPr lang="es-CL" sz="14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600" dirty="0" smtClean="0">
                          <a:effectLst/>
                          <a:latin typeface="+mn-lt"/>
                          <a:ea typeface="Times New Roman"/>
                          <a:cs typeface="Times New Roman"/>
                        </a:rPr>
                        <a:t>Porcentaje de Recaudación electrónica de cotizaciones trabajadores dependientes, año t</a:t>
                      </a:r>
                      <a:endParaRPr lang="es-CL" sz="16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800" b="0" dirty="0" smtClean="0">
                          <a:solidFill>
                            <a:schemeClr val="tx1"/>
                          </a:solidFill>
                          <a:effectLst/>
                          <a:latin typeface="Calibri"/>
                          <a:ea typeface="Times New Roman"/>
                          <a:cs typeface="Times New Roman"/>
                        </a:rPr>
                        <a:t>82%</a:t>
                      </a:r>
                      <a:endParaRPr lang="es-CL" sz="1800" b="0" dirty="0">
                        <a:solidFill>
                          <a:schemeClr val="tx1"/>
                        </a:solidFill>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800" b="1" dirty="0" smtClean="0">
                          <a:effectLst/>
                          <a:latin typeface="Calibri"/>
                          <a:ea typeface="Times New Roman"/>
                          <a:cs typeface="Times New Roman"/>
                        </a:rPr>
                        <a:t>81%</a:t>
                      </a:r>
                    </a:p>
                  </a:txBody>
                  <a:tcPr marL="64310" marR="64310" marT="0" marB="0"/>
                </a:tc>
                <a:tc>
                  <a:txBody>
                    <a:bodyPr/>
                    <a:lstStyle/>
                    <a:p>
                      <a:pPr algn="ctr">
                        <a:lnSpc>
                          <a:spcPct val="115000"/>
                        </a:lnSpc>
                        <a:spcAft>
                          <a:spcPts val="0"/>
                        </a:spcAft>
                      </a:pPr>
                      <a:r>
                        <a:rPr lang="es-CL" sz="1800" dirty="0" smtClean="0">
                          <a:effectLst/>
                          <a:latin typeface="Calibri"/>
                          <a:ea typeface="Times New Roman"/>
                          <a:cs typeface="Times New Roman"/>
                        </a:rPr>
                        <a:t>20%</a:t>
                      </a:r>
                      <a:endParaRPr lang="es-CL" sz="1800" dirty="0">
                        <a:effectLst/>
                        <a:latin typeface="Calibri"/>
                        <a:ea typeface="Times New Roman"/>
                        <a:cs typeface="Times New Roman"/>
                      </a:endParaRPr>
                    </a:p>
                  </a:txBody>
                  <a:tcPr marL="64310" marR="64310" marT="0" marB="0"/>
                </a:tc>
              </a:tr>
              <a:tr h="878743">
                <a:tc>
                  <a:txBody>
                    <a:bodyPr/>
                    <a:lstStyle/>
                    <a:p>
                      <a:pPr algn="l">
                        <a:lnSpc>
                          <a:spcPct val="115000"/>
                        </a:lnSpc>
                        <a:spcAft>
                          <a:spcPts val="0"/>
                        </a:spcAft>
                      </a:pPr>
                      <a:r>
                        <a:rPr lang="es-CL" sz="1400" dirty="0" smtClean="0">
                          <a:effectLst/>
                          <a:latin typeface="Calibri"/>
                          <a:ea typeface="Times New Roman"/>
                          <a:cs typeface="Times New Roman"/>
                        </a:rPr>
                        <a:t>Gestión Territorial</a:t>
                      </a:r>
                      <a:endParaRPr lang="es-CL" sz="14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600" dirty="0" smtClean="0">
                          <a:effectLst/>
                          <a:latin typeface="Calibri"/>
                          <a:ea typeface="Times New Roman"/>
                          <a:cs typeface="Times New Roman"/>
                        </a:rPr>
                        <a:t>Porcentaje de reclamos por calidad de atención de personas en sucursales, respecto al total de reclamos, año t</a:t>
                      </a:r>
                      <a:endParaRPr lang="es-CL" sz="16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800" dirty="0" smtClean="0">
                          <a:effectLst/>
                          <a:latin typeface="Calibri"/>
                          <a:ea typeface="Times New Roman"/>
                          <a:cs typeface="Times New Roman"/>
                        </a:rPr>
                        <a:t>5,4%</a:t>
                      </a:r>
                      <a:endParaRPr lang="es-CL" sz="18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800" b="1" dirty="0" smtClean="0">
                          <a:effectLst/>
                          <a:latin typeface="Calibri"/>
                          <a:ea typeface="Times New Roman"/>
                          <a:cs typeface="Times New Roman"/>
                        </a:rPr>
                        <a:t>4,0%</a:t>
                      </a:r>
                      <a:endParaRPr lang="es-CL" sz="1800" b="1" dirty="0">
                        <a:effectLst/>
                        <a:latin typeface="Calibri"/>
                        <a:ea typeface="Times New Roman"/>
                        <a:cs typeface="Times New Roman"/>
                      </a:endParaRPr>
                    </a:p>
                  </a:txBody>
                  <a:tcPr marL="64310" marR="64310" marT="0" marB="0"/>
                </a:tc>
                <a:tc>
                  <a:txBody>
                    <a:bodyPr/>
                    <a:lstStyle/>
                    <a:p>
                      <a:pPr algn="ctr">
                        <a:lnSpc>
                          <a:spcPct val="115000"/>
                        </a:lnSpc>
                        <a:spcAft>
                          <a:spcPts val="0"/>
                        </a:spcAft>
                      </a:pPr>
                      <a:r>
                        <a:rPr lang="es-CL" sz="1800" dirty="0" smtClean="0">
                          <a:effectLst/>
                          <a:latin typeface="Calibri"/>
                          <a:ea typeface="Times New Roman"/>
                          <a:cs typeface="Times New Roman"/>
                        </a:rPr>
                        <a:t>20%</a:t>
                      </a:r>
                      <a:endParaRPr lang="es-CL" sz="1800" dirty="0">
                        <a:effectLst/>
                        <a:latin typeface="Calibri"/>
                        <a:ea typeface="Times New Roman"/>
                        <a:cs typeface="Times New Roman"/>
                      </a:endParaRPr>
                    </a:p>
                  </a:txBody>
                  <a:tcPr marL="64310" marR="64310" marT="0" marB="0"/>
                </a:tc>
              </a:tr>
              <a:tr h="1162948">
                <a:tc>
                  <a:txBody>
                    <a:bodyPr/>
                    <a:lstStyle/>
                    <a:p>
                      <a:pPr algn="l">
                        <a:lnSpc>
                          <a:spcPct val="115000"/>
                        </a:lnSpc>
                        <a:spcAft>
                          <a:spcPts val="0"/>
                        </a:spcAft>
                      </a:pPr>
                      <a:r>
                        <a:rPr lang="es-CL" sz="1400" dirty="0" smtClean="0">
                          <a:effectLst/>
                          <a:latin typeface="Calibri"/>
                          <a:ea typeface="Times New Roman"/>
                          <a:cs typeface="Times New Roman"/>
                        </a:rPr>
                        <a:t>Gestión  Territorial - DECOM</a:t>
                      </a:r>
                      <a:endParaRPr lang="es-CL" sz="14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600" dirty="0" smtClean="0">
                          <a:effectLst/>
                          <a:latin typeface="Calibri"/>
                          <a:ea typeface="Times New Roman"/>
                          <a:cs typeface="Times New Roman"/>
                        </a:rPr>
                        <a:t>Porcentaje de reclamos GES resueltos por FONASA en plazo legal respecto del total de reclamos recibidos en año t</a:t>
                      </a:r>
                      <a:endParaRPr lang="es-CL" sz="160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800" b="0" dirty="0" smtClean="0">
                          <a:effectLst/>
                          <a:latin typeface="Calibri"/>
                          <a:ea typeface="Times New Roman"/>
                          <a:cs typeface="Times New Roman"/>
                        </a:rPr>
                        <a:t>90%</a:t>
                      </a:r>
                      <a:endParaRPr lang="es-CL" sz="1800" b="0" dirty="0">
                        <a:effectLst/>
                        <a:latin typeface="Calibri"/>
                        <a:ea typeface="Times New Roman"/>
                        <a:cs typeface="Times New Roman"/>
                      </a:endParaRPr>
                    </a:p>
                  </a:txBody>
                  <a:tcPr marL="64310" marR="64310" marT="0" marB="0"/>
                </a:tc>
                <a:tc>
                  <a:txBody>
                    <a:bodyPr/>
                    <a:lstStyle/>
                    <a:p>
                      <a:pPr algn="just">
                        <a:lnSpc>
                          <a:spcPct val="115000"/>
                        </a:lnSpc>
                        <a:spcAft>
                          <a:spcPts val="0"/>
                        </a:spcAft>
                      </a:pPr>
                      <a:r>
                        <a:rPr lang="es-CL" sz="1800" b="1" dirty="0" smtClean="0">
                          <a:effectLst/>
                          <a:latin typeface="Calibri"/>
                          <a:ea typeface="Times New Roman"/>
                          <a:cs typeface="Times New Roman"/>
                        </a:rPr>
                        <a:t>95%</a:t>
                      </a:r>
                      <a:endParaRPr lang="es-CL" sz="1800" b="1" dirty="0">
                        <a:effectLst/>
                        <a:latin typeface="Calibri"/>
                        <a:ea typeface="Times New Roman"/>
                        <a:cs typeface="Times New Roman"/>
                      </a:endParaRPr>
                    </a:p>
                  </a:txBody>
                  <a:tcPr marL="64310" marR="64310" marT="0" marB="0"/>
                </a:tc>
                <a:tc>
                  <a:txBody>
                    <a:bodyPr/>
                    <a:lstStyle/>
                    <a:p>
                      <a:pPr algn="ctr">
                        <a:lnSpc>
                          <a:spcPct val="115000"/>
                        </a:lnSpc>
                        <a:spcAft>
                          <a:spcPts val="0"/>
                        </a:spcAft>
                      </a:pPr>
                      <a:r>
                        <a:rPr lang="es-CL" sz="1800" dirty="0" smtClean="0">
                          <a:effectLst/>
                          <a:latin typeface="Calibri"/>
                          <a:ea typeface="Times New Roman"/>
                          <a:cs typeface="Times New Roman"/>
                        </a:rPr>
                        <a:t>20%</a:t>
                      </a:r>
                      <a:endParaRPr lang="es-CL" sz="1800" dirty="0">
                        <a:effectLst/>
                        <a:latin typeface="Calibri"/>
                        <a:ea typeface="Times New Roman"/>
                        <a:cs typeface="Times New Roman"/>
                      </a:endParaRPr>
                    </a:p>
                  </a:txBody>
                  <a:tcPr marL="64310" marR="64310" marT="0" marB="0"/>
                </a:tc>
              </a:tr>
            </a:tbl>
          </a:graphicData>
        </a:graphic>
      </p:graphicFrame>
      <p:sp>
        <p:nvSpPr>
          <p:cNvPr id="2" name="1 CuadroTexto"/>
          <p:cNvSpPr txBox="1"/>
          <p:nvPr/>
        </p:nvSpPr>
        <p:spPr>
          <a:xfrm>
            <a:off x="2195736" y="6133946"/>
            <a:ext cx="5621116" cy="369332"/>
          </a:xfrm>
          <a:prstGeom prst="rect">
            <a:avLst/>
          </a:prstGeom>
          <a:noFill/>
        </p:spPr>
        <p:txBody>
          <a:bodyPr wrap="square" rtlCol="0">
            <a:spAutoFit/>
          </a:bodyPr>
          <a:lstStyle/>
          <a:p>
            <a:pPr algn="ctr"/>
            <a:r>
              <a:rPr lang="es-CL" b="1" dirty="0" smtClean="0"/>
              <a:t>PONDERADOR </a:t>
            </a:r>
            <a:r>
              <a:rPr lang="es-CL" b="1" dirty="0"/>
              <a:t> </a:t>
            </a:r>
            <a:r>
              <a:rPr lang="es-CL" b="1" dirty="0" smtClean="0"/>
              <a:t>TOTAL:  85%</a:t>
            </a:r>
            <a:endParaRPr lang="es-CL" b="1" dirty="0"/>
          </a:p>
        </p:txBody>
      </p:sp>
    </p:spTree>
    <p:extLst>
      <p:ext uri="{BB962C8B-B14F-4D97-AF65-F5344CB8AC3E}">
        <p14:creationId xmlns:p14="http://schemas.microsoft.com/office/powerpoint/2010/main" val="213641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ONASA OK 1301">
  <a:themeElements>
    <a:clrScheme name="FONASA OK 13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NASA OK 13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NASA OK 13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NASA OK 13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NASA OK 13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NASA OK 13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NASA OK 13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NASA OK 13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NASA OK 13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NASA OK 13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NASA OK 13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NASA OK 13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NASA OK 13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Plantilla_powerpoint_Basica_AGCI2011.potx</Template>
  <TotalTime>9478</TotalTime>
  <Words>1576</Words>
  <Application>Microsoft Office PowerPoint</Application>
  <PresentationFormat>Presentación en pantalla (4:3)</PresentationFormat>
  <Paragraphs>252</Paragraphs>
  <Slides>19</Slides>
  <Notes>2</Notes>
  <HiddenSlides>0</HiddenSlides>
  <MMClips>0</MMClips>
  <ScaleCrop>false</ScaleCrop>
  <HeadingPairs>
    <vt:vector size="4" baseType="variant">
      <vt:variant>
        <vt:lpstr>Tema</vt:lpstr>
      </vt:variant>
      <vt:variant>
        <vt:i4>5</vt:i4>
      </vt:variant>
      <vt:variant>
        <vt:lpstr>Títulos de diapositiva</vt:lpstr>
      </vt:variant>
      <vt:variant>
        <vt:i4>19</vt:i4>
      </vt:variant>
    </vt:vector>
  </HeadingPairs>
  <TitlesOfParts>
    <vt:vector size="24" baseType="lpstr">
      <vt:lpstr>8_Office Theme</vt:lpstr>
      <vt:lpstr>9_Office Theme</vt:lpstr>
      <vt:lpstr>Diseño personalizado</vt:lpstr>
      <vt:lpstr>FONASA OK 1301</vt:lpstr>
      <vt:lpstr>2_Office Theme</vt:lpstr>
      <vt:lpstr>Presentación de PowerPoint</vt:lpstr>
      <vt:lpstr>Temario</vt:lpstr>
      <vt:lpstr>Antecedentes Normativos</vt:lpstr>
      <vt:lpstr>Sistema de Incentivos</vt:lpstr>
      <vt:lpstr>Presentación de PowerPoint</vt:lpstr>
      <vt:lpstr>PROGRAMA MARCO,  PMG 2015</vt:lpstr>
      <vt:lpstr>Compromisos PMG 2015 FONASA</vt:lpstr>
      <vt:lpstr>Sistema de Monitoreo del Desempeño 100%</vt:lpstr>
      <vt:lpstr>Presentación de PowerPoint</vt:lpstr>
      <vt:lpstr>Revisión Indicador Reclamos por Calidad de Atención</vt:lpstr>
      <vt:lpstr>Revisión Indicador Reclamos por Calidad de Atención</vt:lpstr>
      <vt:lpstr>Indicadores Transversales: Ponderación total 15%</vt:lpstr>
      <vt:lpstr>Mecanismo de Validación  Sistema Monitoreo del Desempeño</vt:lpstr>
      <vt:lpstr>Otros factores de No validación</vt:lpstr>
      <vt:lpstr>Cumplimiento del PMG</vt:lpstr>
      <vt:lpstr>Presentación de PowerPoint</vt:lpstr>
      <vt:lpstr>Mecanismo de Validación  Por Equipo de Trabajo</vt:lpstr>
      <vt:lpstr>Metodología de Trabajo Control de Gestión</vt:lpstr>
      <vt:lpstr>Gracias!</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Lucia  Navarrete</cp:lastModifiedBy>
  <cp:revision>268</cp:revision>
  <cp:lastPrinted>2013-02-01T20:24:51Z</cp:lastPrinted>
  <dcterms:created xsi:type="dcterms:W3CDTF">2010-11-27T19:44:20Z</dcterms:created>
  <dcterms:modified xsi:type="dcterms:W3CDTF">2015-03-20T16:02:38Z</dcterms:modified>
</cp:coreProperties>
</file>