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61" r:id="rId2"/>
    <p:sldId id="354" r:id="rId3"/>
    <p:sldId id="358" r:id="rId4"/>
    <p:sldId id="359" r:id="rId5"/>
    <p:sldId id="360" r:id="rId6"/>
    <p:sldId id="356" r:id="rId7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4A7"/>
    <a:srgbClr val="072F41"/>
    <a:srgbClr val="56114C"/>
    <a:srgbClr val="DAE39B"/>
    <a:srgbClr val="00A297"/>
    <a:srgbClr val="ED6160"/>
    <a:srgbClr val="475866"/>
    <a:srgbClr val="0066AF"/>
    <a:srgbClr val="FF6000"/>
    <a:srgbClr val="C536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82C941-F272-44AE-A35A-105E190F5CF4}" v="6" dt="2021-07-22T15:42:24.2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155"/>
    <p:restoredTop sz="90053" autoAdjust="0"/>
  </p:normalViewPr>
  <p:slideViewPr>
    <p:cSldViewPr snapToGrid="0" snapToObjects="1" showGuides="1">
      <p:cViewPr varScale="1">
        <p:scale>
          <a:sx n="65" d="100"/>
          <a:sy n="65" d="100"/>
        </p:scale>
        <p:origin x="36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6" d="100"/>
          <a:sy n="56" d="100"/>
        </p:scale>
        <p:origin x="-286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rodrigo hernandez orellana" userId="513911f2098b744c" providerId="LiveId" clId="{0E82C941-F272-44AE-A35A-105E190F5CF4}"/>
    <pc:docChg chg="undo custSel modSld">
      <pc:chgData name="michael rodrigo hernandez orellana" userId="513911f2098b744c" providerId="LiveId" clId="{0E82C941-F272-44AE-A35A-105E190F5CF4}" dt="2021-07-22T15:42:50.891" v="53" actId="1076"/>
      <pc:docMkLst>
        <pc:docMk/>
      </pc:docMkLst>
      <pc:sldChg chg="addSp delSp modSp mod">
        <pc:chgData name="michael rodrigo hernandez orellana" userId="513911f2098b744c" providerId="LiveId" clId="{0E82C941-F272-44AE-A35A-105E190F5CF4}" dt="2021-07-22T15:42:50.891" v="53" actId="1076"/>
        <pc:sldMkLst>
          <pc:docMk/>
          <pc:sldMk cId="3248652332" sldId="356"/>
        </pc:sldMkLst>
        <pc:spChg chg="add del mod">
          <ac:chgData name="michael rodrigo hernandez orellana" userId="513911f2098b744c" providerId="LiveId" clId="{0E82C941-F272-44AE-A35A-105E190F5CF4}" dt="2021-07-22T15:42:50.891" v="53" actId="1076"/>
          <ac:spMkLst>
            <pc:docMk/>
            <pc:sldMk cId="3248652332" sldId="356"/>
            <ac:spMk id="7" creationId="{00000000-0000-0000-0000-000000000000}"/>
          </ac:spMkLst>
        </pc:spChg>
        <pc:picChg chg="mod">
          <ac:chgData name="michael rodrigo hernandez orellana" userId="513911f2098b744c" providerId="LiveId" clId="{0E82C941-F272-44AE-A35A-105E190F5CF4}" dt="2021-07-22T15:42:40.967" v="51" actId="1076"/>
          <ac:picMkLst>
            <pc:docMk/>
            <pc:sldMk cId="3248652332" sldId="356"/>
            <ac:picMk id="3" creationId="{1BF3B0E3-DB29-4DCC-B2A6-1807217333EC}"/>
          </ac:picMkLst>
        </pc:picChg>
      </pc:sldChg>
      <pc:sldChg chg="modSp mod">
        <pc:chgData name="michael rodrigo hernandez orellana" userId="513911f2098b744c" providerId="LiveId" clId="{0E82C941-F272-44AE-A35A-105E190F5CF4}" dt="2021-07-22T15:41:55.842" v="40" actId="20577"/>
        <pc:sldMkLst>
          <pc:docMk/>
          <pc:sldMk cId="2733432075" sldId="359"/>
        </pc:sldMkLst>
        <pc:spChg chg="mod">
          <ac:chgData name="michael rodrigo hernandez orellana" userId="513911f2098b744c" providerId="LiveId" clId="{0E82C941-F272-44AE-A35A-105E190F5CF4}" dt="2021-07-22T15:41:55.842" v="40" actId="20577"/>
          <ac:spMkLst>
            <pc:docMk/>
            <pc:sldMk cId="2733432075" sldId="359"/>
            <ac:spMk id="28" creationId="{00000000-0000-0000-0000-000000000000}"/>
          </ac:spMkLst>
        </pc:spChg>
        <pc:graphicFrameChg chg="mod">
          <ac:chgData name="michael rodrigo hernandez orellana" userId="513911f2098b744c" providerId="LiveId" clId="{0E82C941-F272-44AE-A35A-105E190F5CF4}" dt="2021-07-22T15:39:38.124" v="1" actId="1076"/>
          <ac:graphicFrameMkLst>
            <pc:docMk/>
            <pc:sldMk cId="2733432075" sldId="359"/>
            <ac:graphicFrameMk id="26" creationId="{00000000-0000-0000-0000-000000000000}"/>
          </ac:graphicFrameMkLst>
        </pc:graphicFrameChg>
      </pc:sldChg>
      <pc:sldChg chg="modSp mod">
        <pc:chgData name="michael rodrigo hernandez orellana" userId="513911f2098b744c" providerId="LiveId" clId="{0E82C941-F272-44AE-A35A-105E190F5CF4}" dt="2021-07-22T15:41:46.213" v="36" actId="255"/>
        <pc:sldMkLst>
          <pc:docMk/>
          <pc:sldMk cId="2733432075" sldId="360"/>
        </pc:sldMkLst>
        <pc:spChg chg="mod">
          <ac:chgData name="michael rodrigo hernandez orellana" userId="513911f2098b744c" providerId="LiveId" clId="{0E82C941-F272-44AE-A35A-105E190F5CF4}" dt="2021-07-22T15:41:46.213" v="36" actId="255"/>
          <ac:spMkLst>
            <pc:docMk/>
            <pc:sldMk cId="2733432075" sldId="360"/>
            <ac:spMk id="28" creationId="{00000000-0000-0000-0000-000000000000}"/>
          </ac:spMkLst>
        </pc:spChg>
        <pc:graphicFrameChg chg="mod">
          <ac:chgData name="michael rodrigo hernandez orellana" userId="513911f2098b744c" providerId="LiveId" clId="{0E82C941-F272-44AE-A35A-105E190F5CF4}" dt="2021-07-22T15:40:58.919" v="29" actId="1076"/>
          <ac:graphicFrameMkLst>
            <pc:docMk/>
            <pc:sldMk cId="2733432075" sldId="360"/>
            <ac:graphicFrameMk id="26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D936A0-999F-44DB-9760-9E0BFA76AAD0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1E1472F6-9B51-402A-AB07-ECBFD63516FE}">
      <dgm:prSet phldrT="[Texto]"/>
      <dgm:spPr>
        <a:solidFill>
          <a:schemeClr val="accent1">
            <a:lumMod val="50000"/>
            <a:alpha val="90000"/>
          </a:schemeClr>
        </a:solidFill>
      </dgm:spPr>
      <dgm:t>
        <a:bodyPr/>
        <a:lstStyle/>
        <a:p>
          <a:r>
            <a:rPr lang="es-CL" b="1" dirty="0">
              <a:solidFill>
                <a:schemeClr val="bg1"/>
              </a:solidFill>
            </a:rPr>
            <a:t>Socios</a:t>
          </a:r>
        </a:p>
      </dgm:t>
    </dgm:pt>
    <dgm:pt modelId="{97C94857-1956-46AA-B9D4-1644AFE6D289}" type="parTrans" cxnId="{66F5D636-A4C8-4411-8E0C-16D4240513FA}">
      <dgm:prSet/>
      <dgm:spPr/>
      <dgm:t>
        <a:bodyPr/>
        <a:lstStyle/>
        <a:p>
          <a:endParaRPr lang="es-CL"/>
        </a:p>
      </dgm:t>
    </dgm:pt>
    <dgm:pt modelId="{83EFDE3E-CD66-4EFB-BEE8-C1AFB63BDCC7}" type="sibTrans" cxnId="{66F5D636-A4C8-4411-8E0C-16D4240513FA}">
      <dgm:prSet/>
      <dgm:spPr/>
      <dgm:t>
        <a:bodyPr/>
        <a:lstStyle/>
        <a:p>
          <a:endParaRPr lang="es-CL"/>
        </a:p>
      </dgm:t>
    </dgm:pt>
    <dgm:pt modelId="{3C4D4823-0DF3-41D9-842A-E7A2A9C85FAF}">
      <dgm:prSet phldrT="[Texto]"/>
      <dgm:spPr/>
      <dgm:t>
        <a:bodyPr/>
        <a:lstStyle/>
        <a:p>
          <a:r>
            <a:rPr lang="es-CL" dirty="0"/>
            <a:t>Socios y No socios</a:t>
          </a:r>
        </a:p>
      </dgm:t>
    </dgm:pt>
    <dgm:pt modelId="{E4DD050D-0252-470A-8769-6333108CC170}" type="parTrans" cxnId="{E054A43A-4B7A-46BD-9159-D216C5D87C36}">
      <dgm:prSet/>
      <dgm:spPr/>
      <dgm:t>
        <a:bodyPr/>
        <a:lstStyle/>
        <a:p>
          <a:endParaRPr lang="es-CL"/>
        </a:p>
      </dgm:t>
    </dgm:pt>
    <dgm:pt modelId="{EB02B92F-0D09-4A75-B963-20A860F06109}" type="sibTrans" cxnId="{E054A43A-4B7A-46BD-9159-D216C5D87C36}">
      <dgm:prSet/>
      <dgm:spPr/>
      <dgm:t>
        <a:bodyPr/>
        <a:lstStyle/>
        <a:p>
          <a:endParaRPr lang="es-CL"/>
        </a:p>
      </dgm:t>
    </dgm:pt>
    <dgm:pt modelId="{3E95339A-1280-472C-A772-6035D2A9A2B6}">
      <dgm:prSet phldrT="[Texto]"/>
      <dgm:spPr/>
      <dgm:t>
        <a:bodyPr/>
        <a:lstStyle/>
        <a:p>
          <a:r>
            <a:rPr lang="es-CL" dirty="0"/>
            <a:t>Funcionarios públicos</a:t>
          </a:r>
        </a:p>
      </dgm:t>
    </dgm:pt>
    <dgm:pt modelId="{C6BF9FD3-96D7-4329-B579-2CC15C496074}" type="parTrans" cxnId="{5B579E1E-791C-4B00-89E0-4F008C11ABC7}">
      <dgm:prSet/>
      <dgm:spPr/>
      <dgm:t>
        <a:bodyPr/>
        <a:lstStyle/>
        <a:p>
          <a:endParaRPr lang="es-CL"/>
        </a:p>
      </dgm:t>
    </dgm:pt>
    <dgm:pt modelId="{C7F0D8D8-9034-4CEA-9D8B-854FFA6878C3}" type="sibTrans" cxnId="{5B579E1E-791C-4B00-89E0-4F008C11ABC7}">
      <dgm:prSet/>
      <dgm:spPr/>
      <dgm:t>
        <a:bodyPr/>
        <a:lstStyle/>
        <a:p>
          <a:endParaRPr lang="es-CL"/>
        </a:p>
      </dgm:t>
    </dgm:pt>
    <dgm:pt modelId="{674F77E1-E097-4232-845E-6A260AEA829F}">
      <dgm:prSet phldrT="[Texto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s-CL" b="0" dirty="0">
              <a:solidFill>
                <a:schemeClr val="tx1"/>
              </a:solidFill>
            </a:rPr>
            <a:t>Trabajadores</a:t>
          </a:r>
        </a:p>
      </dgm:t>
    </dgm:pt>
    <dgm:pt modelId="{D98BE3D0-AD74-4344-A723-582173F04DE7}" type="parTrans" cxnId="{0A6DF827-0424-41CA-934D-137F9988225E}">
      <dgm:prSet/>
      <dgm:spPr/>
      <dgm:t>
        <a:bodyPr/>
        <a:lstStyle/>
        <a:p>
          <a:endParaRPr lang="es-CL"/>
        </a:p>
      </dgm:t>
    </dgm:pt>
    <dgm:pt modelId="{5BC300B7-9A34-4327-A110-8F27463AC074}" type="sibTrans" cxnId="{0A6DF827-0424-41CA-934D-137F9988225E}">
      <dgm:prSet/>
      <dgm:spPr/>
      <dgm:t>
        <a:bodyPr/>
        <a:lstStyle/>
        <a:p>
          <a:endParaRPr lang="es-CL"/>
        </a:p>
      </dgm:t>
    </dgm:pt>
    <dgm:pt modelId="{25141A95-7651-4A7F-9D04-C6A6144D1E7A}" type="pres">
      <dgm:prSet presAssocID="{86D936A0-999F-44DB-9760-9E0BFA76AAD0}" presName="compositeShape" presStyleCnt="0">
        <dgm:presLayoutVars>
          <dgm:dir/>
          <dgm:resizeHandles/>
        </dgm:presLayoutVars>
      </dgm:prSet>
      <dgm:spPr/>
    </dgm:pt>
    <dgm:pt modelId="{3ACDC757-FDCC-4021-90EE-DCB039667136}" type="pres">
      <dgm:prSet presAssocID="{86D936A0-999F-44DB-9760-9E0BFA76AAD0}" presName="pyramid" presStyleLbl="node1" presStyleIdx="0" presStyleCnt="1" custLinFactNeighborX="-1067"/>
      <dgm:spPr/>
    </dgm:pt>
    <dgm:pt modelId="{3E80813B-2FEF-46A2-A882-77F620964835}" type="pres">
      <dgm:prSet presAssocID="{86D936A0-999F-44DB-9760-9E0BFA76AAD0}" presName="theList" presStyleCnt="0"/>
      <dgm:spPr/>
    </dgm:pt>
    <dgm:pt modelId="{78F34D4D-91A7-4623-9494-273DE154D70A}" type="pres">
      <dgm:prSet presAssocID="{1E1472F6-9B51-402A-AB07-ECBFD63516FE}" presName="aNode" presStyleLbl="fgAcc1" presStyleIdx="0" presStyleCnt="4" custLinFactNeighborY="-14323">
        <dgm:presLayoutVars>
          <dgm:bulletEnabled val="1"/>
        </dgm:presLayoutVars>
      </dgm:prSet>
      <dgm:spPr/>
    </dgm:pt>
    <dgm:pt modelId="{FDCD6771-724B-436F-AD6B-411A746EACF7}" type="pres">
      <dgm:prSet presAssocID="{1E1472F6-9B51-402A-AB07-ECBFD63516FE}" presName="aSpace" presStyleCnt="0"/>
      <dgm:spPr/>
    </dgm:pt>
    <dgm:pt modelId="{F459381F-1E0B-4D96-B30A-D79551648E28}" type="pres">
      <dgm:prSet presAssocID="{3C4D4823-0DF3-41D9-842A-E7A2A9C85FAF}" presName="aNode" presStyleLbl="fgAcc1" presStyleIdx="1" presStyleCnt="4">
        <dgm:presLayoutVars>
          <dgm:bulletEnabled val="1"/>
        </dgm:presLayoutVars>
      </dgm:prSet>
      <dgm:spPr/>
    </dgm:pt>
    <dgm:pt modelId="{315D0C34-B3CD-43EF-873C-F70AE85177B8}" type="pres">
      <dgm:prSet presAssocID="{3C4D4823-0DF3-41D9-842A-E7A2A9C85FAF}" presName="aSpace" presStyleCnt="0"/>
      <dgm:spPr/>
    </dgm:pt>
    <dgm:pt modelId="{6088E48D-90B5-46D4-A41B-F129BF9089C5}" type="pres">
      <dgm:prSet presAssocID="{3E95339A-1280-472C-A772-6035D2A9A2B6}" presName="aNode" presStyleLbl="fgAcc1" presStyleIdx="2" presStyleCnt="4">
        <dgm:presLayoutVars>
          <dgm:bulletEnabled val="1"/>
        </dgm:presLayoutVars>
      </dgm:prSet>
      <dgm:spPr/>
    </dgm:pt>
    <dgm:pt modelId="{3E4C9569-B61B-4DF1-BAC6-2D79701F73A3}" type="pres">
      <dgm:prSet presAssocID="{3E95339A-1280-472C-A772-6035D2A9A2B6}" presName="aSpace" presStyleCnt="0"/>
      <dgm:spPr/>
    </dgm:pt>
    <dgm:pt modelId="{1060E705-878D-454F-A7B9-B04B7C4829CA}" type="pres">
      <dgm:prSet presAssocID="{674F77E1-E097-4232-845E-6A260AEA829F}" presName="aNode" presStyleLbl="fgAcc1" presStyleIdx="3" presStyleCnt="4">
        <dgm:presLayoutVars>
          <dgm:bulletEnabled val="1"/>
        </dgm:presLayoutVars>
      </dgm:prSet>
      <dgm:spPr/>
    </dgm:pt>
    <dgm:pt modelId="{1F2EA8B7-2FA5-44C6-AED6-0E50DEB78B3E}" type="pres">
      <dgm:prSet presAssocID="{674F77E1-E097-4232-845E-6A260AEA829F}" presName="aSpace" presStyleCnt="0"/>
      <dgm:spPr/>
    </dgm:pt>
  </dgm:ptLst>
  <dgm:cxnLst>
    <dgm:cxn modelId="{1DA41A0C-9DF8-4FAC-9CCA-19B8335F32D4}" type="presOf" srcId="{3C4D4823-0DF3-41D9-842A-E7A2A9C85FAF}" destId="{F459381F-1E0B-4D96-B30A-D79551648E28}" srcOrd="0" destOrd="0" presId="urn:microsoft.com/office/officeart/2005/8/layout/pyramid2"/>
    <dgm:cxn modelId="{5B579E1E-791C-4B00-89E0-4F008C11ABC7}" srcId="{86D936A0-999F-44DB-9760-9E0BFA76AAD0}" destId="{3E95339A-1280-472C-A772-6035D2A9A2B6}" srcOrd="2" destOrd="0" parTransId="{C6BF9FD3-96D7-4329-B579-2CC15C496074}" sibTransId="{C7F0D8D8-9034-4CEA-9D8B-854FFA6878C3}"/>
    <dgm:cxn modelId="{0A6DF827-0424-41CA-934D-137F9988225E}" srcId="{86D936A0-999F-44DB-9760-9E0BFA76AAD0}" destId="{674F77E1-E097-4232-845E-6A260AEA829F}" srcOrd="3" destOrd="0" parTransId="{D98BE3D0-AD74-4344-A723-582173F04DE7}" sibTransId="{5BC300B7-9A34-4327-A110-8F27463AC074}"/>
    <dgm:cxn modelId="{66F5D636-A4C8-4411-8E0C-16D4240513FA}" srcId="{86D936A0-999F-44DB-9760-9E0BFA76AAD0}" destId="{1E1472F6-9B51-402A-AB07-ECBFD63516FE}" srcOrd="0" destOrd="0" parTransId="{97C94857-1956-46AA-B9D4-1644AFE6D289}" sibTransId="{83EFDE3E-CD66-4EFB-BEE8-C1AFB63BDCC7}"/>
    <dgm:cxn modelId="{E054A43A-4B7A-46BD-9159-D216C5D87C36}" srcId="{86D936A0-999F-44DB-9760-9E0BFA76AAD0}" destId="{3C4D4823-0DF3-41D9-842A-E7A2A9C85FAF}" srcOrd="1" destOrd="0" parTransId="{E4DD050D-0252-470A-8769-6333108CC170}" sibTransId="{EB02B92F-0D09-4A75-B963-20A860F06109}"/>
    <dgm:cxn modelId="{4612D33A-F998-4CF4-AA9D-999248E5C07F}" type="presOf" srcId="{3E95339A-1280-472C-A772-6035D2A9A2B6}" destId="{6088E48D-90B5-46D4-A41B-F129BF9089C5}" srcOrd="0" destOrd="0" presId="urn:microsoft.com/office/officeart/2005/8/layout/pyramid2"/>
    <dgm:cxn modelId="{FAD6F1B9-AB6B-4491-B63C-D5FF883CCA51}" type="presOf" srcId="{1E1472F6-9B51-402A-AB07-ECBFD63516FE}" destId="{78F34D4D-91A7-4623-9494-273DE154D70A}" srcOrd="0" destOrd="0" presId="urn:microsoft.com/office/officeart/2005/8/layout/pyramid2"/>
    <dgm:cxn modelId="{1E1015CC-3942-4917-8330-EB2F904BD2C8}" type="presOf" srcId="{86D936A0-999F-44DB-9760-9E0BFA76AAD0}" destId="{25141A95-7651-4A7F-9D04-C6A6144D1E7A}" srcOrd="0" destOrd="0" presId="urn:microsoft.com/office/officeart/2005/8/layout/pyramid2"/>
    <dgm:cxn modelId="{C1CF7CEB-EFF9-4D05-B122-AB21CAF5D4BE}" type="presOf" srcId="{674F77E1-E097-4232-845E-6A260AEA829F}" destId="{1060E705-878D-454F-A7B9-B04B7C4829CA}" srcOrd="0" destOrd="0" presId="urn:microsoft.com/office/officeart/2005/8/layout/pyramid2"/>
    <dgm:cxn modelId="{7825037C-F9BC-482D-983E-8194BB72BA57}" type="presParOf" srcId="{25141A95-7651-4A7F-9D04-C6A6144D1E7A}" destId="{3ACDC757-FDCC-4021-90EE-DCB039667136}" srcOrd="0" destOrd="0" presId="urn:microsoft.com/office/officeart/2005/8/layout/pyramid2"/>
    <dgm:cxn modelId="{B017A005-07E7-4B5D-A440-DEAC79F2C5F7}" type="presParOf" srcId="{25141A95-7651-4A7F-9D04-C6A6144D1E7A}" destId="{3E80813B-2FEF-46A2-A882-77F620964835}" srcOrd="1" destOrd="0" presId="urn:microsoft.com/office/officeart/2005/8/layout/pyramid2"/>
    <dgm:cxn modelId="{7BD77F2B-F627-4B61-9D6D-B8BC0F7FD712}" type="presParOf" srcId="{3E80813B-2FEF-46A2-A882-77F620964835}" destId="{78F34D4D-91A7-4623-9494-273DE154D70A}" srcOrd="0" destOrd="0" presId="urn:microsoft.com/office/officeart/2005/8/layout/pyramid2"/>
    <dgm:cxn modelId="{1E6430B7-B818-42C9-99FD-750ADC612F61}" type="presParOf" srcId="{3E80813B-2FEF-46A2-A882-77F620964835}" destId="{FDCD6771-724B-436F-AD6B-411A746EACF7}" srcOrd="1" destOrd="0" presId="urn:microsoft.com/office/officeart/2005/8/layout/pyramid2"/>
    <dgm:cxn modelId="{8392131E-4CF8-4058-AFA0-39D43FE04609}" type="presParOf" srcId="{3E80813B-2FEF-46A2-A882-77F620964835}" destId="{F459381F-1E0B-4D96-B30A-D79551648E28}" srcOrd="2" destOrd="0" presId="urn:microsoft.com/office/officeart/2005/8/layout/pyramid2"/>
    <dgm:cxn modelId="{DD7D43CD-7B70-4428-8445-6E70D2CCB1A7}" type="presParOf" srcId="{3E80813B-2FEF-46A2-A882-77F620964835}" destId="{315D0C34-B3CD-43EF-873C-F70AE85177B8}" srcOrd="3" destOrd="0" presId="urn:microsoft.com/office/officeart/2005/8/layout/pyramid2"/>
    <dgm:cxn modelId="{7A4267A9-48C3-477B-BE96-D54D6308A7A7}" type="presParOf" srcId="{3E80813B-2FEF-46A2-A882-77F620964835}" destId="{6088E48D-90B5-46D4-A41B-F129BF9089C5}" srcOrd="4" destOrd="0" presId="urn:microsoft.com/office/officeart/2005/8/layout/pyramid2"/>
    <dgm:cxn modelId="{DD8D3C8A-3D34-4F55-9914-EEA3BAECE226}" type="presParOf" srcId="{3E80813B-2FEF-46A2-A882-77F620964835}" destId="{3E4C9569-B61B-4DF1-BAC6-2D79701F73A3}" srcOrd="5" destOrd="0" presId="urn:microsoft.com/office/officeart/2005/8/layout/pyramid2"/>
    <dgm:cxn modelId="{3FA1615A-B1B2-4F79-BD97-6B8B62E2B0A9}" type="presParOf" srcId="{3E80813B-2FEF-46A2-A882-77F620964835}" destId="{1060E705-878D-454F-A7B9-B04B7C4829CA}" srcOrd="6" destOrd="0" presId="urn:microsoft.com/office/officeart/2005/8/layout/pyramid2"/>
    <dgm:cxn modelId="{9F27A370-A58E-4B42-8B0F-437728FDCF0D}" type="presParOf" srcId="{3E80813B-2FEF-46A2-A882-77F620964835}" destId="{1F2EA8B7-2FA5-44C6-AED6-0E50DEB78B3E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D936A0-999F-44DB-9760-9E0BFA76AAD0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1E1472F6-9B51-402A-AB07-ECBFD63516FE}">
      <dgm:prSet phldrT="[Texto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s-CL" dirty="0">
              <a:solidFill>
                <a:schemeClr val="tx1"/>
              </a:solidFill>
            </a:rPr>
            <a:t>Socios</a:t>
          </a:r>
        </a:p>
      </dgm:t>
    </dgm:pt>
    <dgm:pt modelId="{97C94857-1956-46AA-B9D4-1644AFE6D289}" type="parTrans" cxnId="{66F5D636-A4C8-4411-8E0C-16D4240513FA}">
      <dgm:prSet/>
      <dgm:spPr/>
      <dgm:t>
        <a:bodyPr/>
        <a:lstStyle/>
        <a:p>
          <a:endParaRPr lang="es-CL"/>
        </a:p>
      </dgm:t>
    </dgm:pt>
    <dgm:pt modelId="{83EFDE3E-CD66-4EFB-BEE8-C1AFB63BDCC7}" type="sibTrans" cxnId="{66F5D636-A4C8-4411-8E0C-16D4240513FA}">
      <dgm:prSet/>
      <dgm:spPr/>
      <dgm:t>
        <a:bodyPr/>
        <a:lstStyle/>
        <a:p>
          <a:endParaRPr lang="es-CL"/>
        </a:p>
      </dgm:t>
    </dgm:pt>
    <dgm:pt modelId="{3C4D4823-0DF3-41D9-842A-E7A2A9C85FAF}">
      <dgm:prSet phldrT="[Texto]"/>
      <dgm:spPr>
        <a:solidFill>
          <a:schemeClr val="accent1">
            <a:lumMod val="50000"/>
            <a:alpha val="90000"/>
          </a:schemeClr>
        </a:solidFill>
      </dgm:spPr>
      <dgm:t>
        <a:bodyPr/>
        <a:lstStyle/>
        <a:p>
          <a:r>
            <a:rPr lang="es-CL" b="1" dirty="0">
              <a:solidFill>
                <a:schemeClr val="bg1"/>
              </a:solidFill>
            </a:rPr>
            <a:t>Socios y No socios</a:t>
          </a:r>
        </a:p>
      </dgm:t>
    </dgm:pt>
    <dgm:pt modelId="{E4DD050D-0252-470A-8769-6333108CC170}" type="parTrans" cxnId="{E054A43A-4B7A-46BD-9159-D216C5D87C36}">
      <dgm:prSet/>
      <dgm:spPr/>
      <dgm:t>
        <a:bodyPr/>
        <a:lstStyle/>
        <a:p>
          <a:endParaRPr lang="es-CL"/>
        </a:p>
      </dgm:t>
    </dgm:pt>
    <dgm:pt modelId="{EB02B92F-0D09-4A75-B963-20A860F06109}" type="sibTrans" cxnId="{E054A43A-4B7A-46BD-9159-D216C5D87C36}">
      <dgm:prSet/>
      <dgm:spPr/>
      <dgm:t>
        <a:bodyPr/>
        <a:lstStyle/>
        <a:p>
          <a:endParaRPr lang="es-CL"/>
        </a:p>
      </dgm:t>
    </dgm:pt>
    <dgm:pt modelId="{3E95339A-1280-472C-A772-6035D2A9A2B6}">
      <dgm:prSet phldrT="[Texto]"/>
      <dgm:spPr/>
      <dgm:t>
        <a:bodyPr/>
        <a:lstStyle/>
        <a:p>
          <a:r>
            <a:rPr lang="es-CL" dirty="0"/>
            <a:t>Funcionarios públicos</a:t>
          </a:r>
        </a:p>
      </dgm:t>
    </dgm:pt>
    <dgm:pt modelId="{C6BF9FD3-96D7-4329-B579-2CC15C496074}" type="parTrans" cxnId="{5B579E1E-791C-4B00-89E0-4F008C11ABC7}">
      <dgm:prSet/>
      <dgm:spPr/>
      <dgm:t>
        <a:bodyPr/>
        <a:lstStyle/>
        <a:p>
          <a:endParaRPr lang="es-CL"/>
        </a:p>
      </dgm:t>
    </dgm:pt>
    <dgm:pt modelId="{C7F0D8D8-9034-4CEA-9D8B-854FFA6878C3}" type="sibTrans" cxnId="{5B579E1E-791C-4B00-89E0-4F008C11ABC7}">
      <dgm:prSet/>
      <dgm:spPr/>
      <dgm:t>
        <a:bodyPr/>
        <a:lstStyle/>
        <a:p>
          <a:endParaRPr lang="es-CL"/>
        </a:p>
      </dgm:t>
    </dgm:pt>
    <dgm:pt modelId="{674F77E1-E097-4232-845E-6A260AEA829F}">
      <dgm:prSet phldrT="[Texto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s-CL" b="0" dirty="0">
              <a:solidFill>
                <a:schemeClr val="tx1"/>
              </a:solidFill>
            </a:rPr>
            <a:t>Trabajadores</a:t>
          </a:r>
        </a:p>
      </dgm:t>
    </dgm:pt>
    <dgm:pt modelId="{D98BE3D0-AD74-4344-A723-582173F04DE7}" type="parTrans" cxnId="{0A6DF827-0424-41CA-934D-137F9988225E}">
      <dgm:prSet/>
      <dgm:spPr/>
      <dgm:t>
        <a:bodyPr/>
        <a:lstStyle/>
        <a:p>
          <a:endParaRPr lang="es-CL"/>
        </a:p>
      </dgm:t>
    </dgm:pt>
    <dgm:pt modelId="{5BC300B7-9A34-4327-A110-8F27463AC074}" type="sibTrans" cxnId="{0A6DF827-0424-41CA-934D-137F9988225E}">
      <dgm:prSet/>
      <dgm:spPr/>
      <dgm:t>
        <a:bodyPr/>
        <a:lstStyle/>
        <a:p>
          <a:endParaRPr lang="es-CL"/>
        </a:p>
      </dgm:t>
    </dgm:pt>
    <dgm:pt modelId="{25141A95-7651-4A7F-9D04-C6A6144D1E7A}" type="pres">
      <dgm:prSet presAssocID="{86D936A0-999F-44DB-9760-9E0BFA76AAD0}" presName="compositeShape" presStyleCnt="0">
        <dgm:presLayoutVars>
          <dgm:dir/>
          <dgm:resizeHandles/>
        </dgm:presLayoutVars>
      </dgm:prSet>
      <dgm:spPr/>
    </dgm:pt>
    <dgm:pt modelId="{3ACDC757-FDCC-4021-90EE-DCB039667136}" type="pres">
      <dgm:prSet presAssocID="{86D936A0-999F-44DB-9760-9E0BFA76AAD0}" presName="pyramid" presStyleLbl="node1" presStyleIdx="0" presStyleCnt="1" custLinFactNeighborX="-1067"/>
      <dgm:spPr/>
    </dgm:pt>
    <dgm:pt modelId="{3E80813B-2FEF-46A2-A882-77F620964835}" type="pres">
      <dgm:prSet presAssocID="{86D936A0-999F-44DB-9760-9E0BFA76AAD0}" presName="theList" presStyleCnt="0"/>
      <dgm:spPr/>
    </dgm:pt>
    <dgm:pt modelId="{78F34D4D-91A7-4623-9494-273DE154D70A}" type="pres">
      <dgm:prSet presAssocID="{1E1472F6-9B51-402A-AB07-ECBFD63516FE}" presName="aNode" presStyleLbl="fgAcc1" presStyleIdx="0" presStyleCnt="4" custLinFactNeighborY="-14323">
        <dgm:presLayoutVars>
          <dgm:bulletEnabled val="1"/>
        </dgm:presLayoutVars>
      </dgm:prSet>
      <dgm:spPr/>
    </dgm:pt>
    <dgm:pt modelId="{FDCD6771-724B-436F-AD6B-411A746EACF7}" type="pres">
      <dgm:prSet presAssocID="{1E1472F6-9B51-402A-AB07-ECBFD63516FE}" presName="aSpace" presStyleCnt="0"/>
      <dgm:spPr/>
    </dgm:pt>
    <dgm:pt modelId="{F459381F-1E0B-4D96-B30A-D79551648E28}" type="pres">
      <dgm:prSet presAssocID="{3C4D4823-0DF3-41D9-842A-E7A2A9C85FAF}" presName="aNode" presStyleLbl="fgAcc1" presStyleIdx="1" presStyleCnt="4">
        <dgm:presLayoutVars>
          <dgm:bulletEnabled val="1"/>
        </dgm:presLayoutVars>
      </dgm:prSet>
      <dgm:spPr/>
    </dgm:pt>
    <dgm:pt modelId="{315D0C34-B3CD-43EF-873C-F70AE85177B8}" type="pres">
      <dgm:prSet presAssocID="{3C4D4823-0DF3-41D9-842A-E7A2A9C85FAF}" presName="aSpace" presStyleCnt="0"/>
      <dgm:spPr/>
    </dgm:pt>
    <dgm:pt modelId="{6088E48D-90B5-46D4-A41B-F129BF9089C5}" type="pres">
      <dgm:prSet presAssocID="{3E95339A-1280-472C-A772-6035D2A9A2B6}" presName="aNode" presStyleLbl="fgAcc1" presStyleIdx="2" presStyleCnt="4">
        <dgm:presLayoutVars>
          <dgm:bulletEnabled val="1"/>
        </dgm:presLayoutVars>
      </dgm:prSet>
      <dgm:spPr/>
    </dgm:pt>
    <dgm:pt modelId="{3E4C9569-B61B-4DF1-BAC6-2D79701F73A3}" type="pres">
      <dgm:prSet presAssocID="{3E95339A-1280-472C-A772-6035D2A9A2B6}" presName="aSpace" presStyleCnt="0"/>
      <dgm:spPr/>
    </dgm:pt>
    <dgm:pt modelId="{1060E705-878D-454F-A7B9-B04B7C4829CA}" type="pres">
      <dgm:prSet presAssocID="{674F77E1-E097-4232-845E-6A260AEA829F}" presName="aNode" presStyleLbl="fgAcc1" presStyleIdx="3" presStyleCnt="4">
        <dgm:presLayoutVars>
          <dgm:bulletEnabled val="1"/>
        </dgm:presLayoutVars>
      </dgm:prSet>
      <dgm:spPr/>
    </dgm:pt>
    <dgm:pt modelId="{1F2EA8B7-2FA5-44C6-AED6-0E50DEB78B3E}" type="pres">
      <dgm:prSet presAssocID="{674F77E1-E097-4232-845E-6A260AEA829F}" presName="aSpace" presStyleCnt="0"/>
      <dgm:spPr/>
    </dgm:pt>
  </dgm:ptLst>
  <dgm:cxnLst>
    <dgm:cxn modelId="{5B579E1E-791C-4B00-89E0-4F008C11ABC7}" srcId="{86D936A0-999F-44DB-9760-9E0BFA76AAD0}" destId="{3E95339A-1280-472C-A772-6035D2A9A2B6}" srcOrd="2" destOrd="0" parTransId="{C6BF9FD3-96D7-4329-B579-2CC15C496074}" sibTransId="{C7F0D8D8-9034-4CEA-9D8B-854FFA6878C3}"/>
    <dgm:cxn modelId="{0A6DF827-0424-41CA-934D-137F9988225E}" srcId="{86D936A0-999F-44DB-9760-9E0BFA76AAD0}" destId="{674F77E1-E097-4232-845E-6A260AEA829F}" srcOrd="3" destOrd="0" parTransId="{D98BE3D0-AD74-4344-A723-582173F04DE7}" sibTransId="{5BC300B7-9A34-4327-A110-8F27463AC074}"/>
    <dgm:cxn modelId="{66F5D636-A4C8-4411-8E0C-16D4240513FA}" srcId="{86D936A0-999F-44DB-9760-9E0BFA76AAD0}" destId="{1E1472F6-9B51-402A-AB07-ECBFD63516FE}" srcOrd="0" destOrd="0" parTransId="{97C94857-1956-46AA-B9D4-1644AFE6D289}" sibTransId="{83EFDE3E-CD66-4EFB-BEE8-C1AFB63BDCC7}"/>
    <dgm:cxn modelId="{E054A43A-4B7A-46BD-9159-D216C5D87C36}" srcId="{86D936A0-999F-44DB-9760-9E0BFA76AAD0}" destId="{3C4D4823-0DF3-41D9-842A-E7A2A9C85FAF}" srcOrd="1" destOrd="0" parTransId="{E4DD050D-0252-470A-8769-6333108CC170}" sibTransId="{EB02B92F-0D09-4A75-B963-20A860F06109}"/>
    <dgm:cxn modelId="{16BCE179-AE4E-4B76-BC98-E09792DD26BD}" type="presOf" srcId="{674F77E1-E097-4232-845E-6A260AEA829F}" destId="{1060E705-878D-454F-A7B9-B04B7C4829CA}" srcOrd="0" destOrd="0" presId="urn:microsoft.com/office/officeart/2005/8/layout/pyramid2"/>
    <dgm:cxn modelId="{CE9A0299-4D3B-45A5-9727-11196BDCAF12}" type="presOf" srcId="{86D936A0-999F-44DB-9760-9E0BFA76AAD0}" destId="{25141A95-7651-4A7F-9D04-C6A6144D1E7A}" srcOrd="0" destOrd="0" presId="urn:microsoft.com/office/officeart/2005/8/layout/pyramid2"/>
    <dgm:cxn modelId="{62FB27A2-B487-4843-9457-A6E664AE6BD2}" type="presOf" srcId="{3E95339A-1280-472C-A772-6035D2A9A2B6}" destId="{6088E48D-90B5-46D4-A41B-F129BF9089C5}" srcOrd="0" destOrd="0" presId="urn:microsoft.com/office/officeart/2005/8/layout/pyramid2"/>
    <dgm:cxn modelId="{7A3843AD-4A4F-4E86-BAE4-2AC9FD8866CE}" type="presOf" srcId="{3C4D4823-0DF3-41D9-842A-E7A2A9C85FAF}" destId="{F459381F-1E0B-4D96-B30A-D79551648E28}" srcOrd="0" destOrd="0" presId="urn:microsoft.com/office/officeart/2005/8/layout/pyramid2"/>
    <dgm:cxn modelId="{374A82B1-608E-45E6-8F64-02132012717D}" type="presOf" srcId="{1E1472F6-9B51-402A-AB07-ECBFD63516FE}" destId="{78F34D4D-91A7-4623-9494-273DE154D70A}" srcOrd="0" destOrd="0" presId="urn:microsoft.com/office/officeart/2005/8/layout/pyramid2"/>
    <dgm:cxn modelId="{2D2B438D-498E-4923-9443-C0A5C8E04D6D}" type="presParOf" srcId="{25141A95-7651-4A7F-9D04-C6A6144D1E7A}" destId="{3ACDC757-FDCC-4021-90EE-DCB039667136}" srcOrd="0" destOrd="0" presId="urn:microsoft.com/office/officeart/2005/8/layout/pyramid2"/>
    <dgm:cxn modelId="{B8CE1C71-363F-47ED-BDE6-0CE75E572B65}" type="presParOf" srcId="{25141A95-7651-4A7F-9D04-C6A6144D1E7A}" destId="{3E80813B-2FEF-46A2-A882-77F620964835}" srcOrd="1" destOrd="0" presId="urn:microsoft.com/office/officeart/2005/8/layout/pyramid2"/>
    <dgm:cxn modelId="{3DD72632-29AE-45C0-98D7-A766D24646D9}" type="presParOf" srcId="{3E80813B-2FEF-46A2-A882-77F620964835}" destId="{78F34D4D-91A7-4623-9494-273DE154D70A}" srcOrd="0" destOrd="0" presId="urn:microsoft.com/office/officeart/2005/8/layout/pyramid2"/>
    <dgm:cxn modelId="{B8042320-060B-4581-BB90-853BF1BFB4FD}" type="presParOf" srcId="{3E80813B-2FEF-46A2-A882-77F620964835}" destId="{FDCD6771-724B-436F-AD6B-411A746EACF7}" srcOrd="1" destOrd="0" presId="urn:microsoft.com/office/officeart/2005/8/layout/pyramid2"/>
    <dgm:cxn modelId="{DB787E4A-7CAD-4405-A0EB-C0BEE19E6438}" type="presParOf" srcId="{3E80813B-2FEF-46A2-A882-77F620964835}" destId="{F459381F-1E0B-4D96-B30A-D79551648E28}" srcOrd="2" destOrd="0" presId="urn:microsoft.com/office/officeart/2005/8/layout/pyramid2"/>
    <dgm:cxn modelId="{42FE84EC-354D-47FF-AD23-95B5B9187109}" type="presParOf" srcId="{3E80813B-2FEF-46A2-A882-77F620964835}" destId="{315D0C34-B3CD-43EF-873C-F70AE85177B8}" srcOrd="3" destOrd="0" presId="urn:microsoft.com/office/officeart/2005/8/layout/pyramid2"/>
    <dgm:cxn modelId="{36319D9F-4044-4208-9370-0F82BC7A5D48}" type="presParOf" srcId="{3E80813B-2FEF-46A2-A882-77F620964835}" destId="{6088E48D-90B5-46D4-A41B-F129BF9089C5}" srcOrd="4" destOrd="0" presId="urn:microsoft.com/office/officeart/2005/8/layout/pyramid2"/>
    <dgm:cxn modelId="{0BABB19A-0910-49FC-B1A8-05023B73E773}" type="presParOf" srcId="{3E80813B-2FEF-46A2-A882-77F620964835}" destId="{3E4C9569-B61B-4DF1-BAC6-2D79701F73A3}" srcOrd="5" destOrd="0" presId="urn:microsoft.com/office/officeart/2005/8/layout/pyramid2"/>
    <dgm:cxn modelId="{ADD087DB-FEB1-4E4F-B845-38EC387B93F6}" type="presParOf" srcId="{3E80813B-2FEF-46A2-A882-77F620964835}" destId="{1060E705-878D-454F-A7B9-B04B7C4829CA}" srcOrd="6" destOrd="0" presId="urn:microsoft.com/office/officeart/2005/8/layout/pyramid2"/>
    <dgm:cxn modelId="{5EC6B1A8-F222-403E-A343-9988FAC9783D}" type="presParOf" srcId="{3E80813B-2FEF-46A2-A882-77F620964835}" destId="{1F2EA8B7-2FA5-44C6-AED6-0E50DEB78B3E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D936A0-999F-44DB-9760-9E0BFA76AAD0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1E1472F6-9B51-402A-AB07-ECBFD63516FE}">
      <dgm:prSet phldrT="[Texto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s-CL" dirty="0">
              <a:solidFill>
                <a:schemeClr val="tx1"/>
              </a:solidFill>
            </a:rPr>
            <a:t>Socios</a:t>
          </a:r>
        </a:p>
      </dgm:t>
    </dgm:pt>
    <dgm:pt modelId="{97C94857-1956-46AA-B9D4-1644AFE6D289}" type="parTrans" cxnId="{66F5D636-A4C8-4411-8E0C-16D4240513FA}">
      <dgm:prSet/>
      <dgm:spPr/>
      <dgm:t>
        <a:bodyPr/>
        <a:lstStyle/>
        <a:p>
          <a:endParaRPr lang="es-CL"/>
        </a:p>
      </dgm:t>
    </dgm:pt>
    <dgm:pt modelId="{83EFDE3E-CD66-4EFB-BEE8-C1AFB63BDCC7}" type="sibTrans" cxnId="{66F5D636-A4C8-4411-8E0C-16D4240513FA}">
      <dgm:prSet/>
      <dgm:spPr/>
      <dgm:t>
        <a:bodyPr/>
        <a:lstStyle/>
        <a:p>
          <a:endParaRPr lang="es-CL"/>
        </a:p>
      </dgm:t>
    </dgm:pt>
    <dgm:pt modelId="{3C4D4823-0DF3-41D9-842A-E7A2A9C85FAF}">
      <dgm:prSet phldrT="[Texto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s-CL" b="0" dirty="0">
              <a:solidFill>
                <a:schemeClr val="tx1"/>
              </a:solidFill>
            </a:rPr>
            <a:t>Socios y No socios</a:t>
          </a:r>
        </a:p>
      </dgm:t>
    </dgm:pt>
    <dgm:pt modelId="{E4DD050D-0252-470A-8769-6333108CC170}" type="parTrans" cxnId="{E054A43A-4B7A-46BD-9159-D216C5D87C36}">
      <dgm:prSet/>
      <dgm:spPr/>
      <dgm:t>
        <a:bodyPr/>
        <a:lstStyle/>
        <a:p>
          <a:endParaRPr lang="es-CL"/>
        </a:p>
      </dgm:t>
    </dgm:pt>
    <dgm:pt modelId="{EB02B92F-0D09-4A75-B963-20A860F06109}" type="sibTrans" cxnId="{E054A43A-4B7A-46BD-9159-D216C5D87C36}">
      <dgm:prSet/>
      <dgm:spPr/>
      <dgm:t>
        <a:bodyPr/>
        <a:lstStyle/>
        <a:p>
          <a:endParaRPr lang="es-CL"/>
        </a:p>
      </dgm:t>
    </dgm:pt>
    <dgm:pt modelId="{3E95339A-1280-472C-A772-6035D2A9A2B6}">
      <dgm:prSet phldrT="[Texto]"/>
      <dgm:spPr>
        <a:solidFill>
          <a:schemeClr val="accent1">
            <a:lumMod val="50000"/>
            <a:alpha val="90000"/>
          </a:schemeClr>
        </a:solidFill>
      </dgm:spPr>
      <dgm:t>
        <a:bodyPr/>
        <a:lstStyle/>
        <a:p>
          <a:r>
            <a:rPr lang="es-CL" b="1" dirty="0">
              <a:solidFill>
                <a:schemeClr val="bg1"/>
              </a:solidFill>
            </a:rPr>
            <a:t>Funcionarios públicos </a:t>
          </a:r>
        </a:p>
      </dgm:t>
    </dgm:pt>
    <dgm:pt modelId="{C6BF9FD3-96D7-4329-B579-2CC15C496074}" type="parTrans" cxnId="{5B579E1E-791C-4B00-89E0-4F008C11ABC7}">
      <dgm:prSet/>
      <dgm:spPr/>
      <dgm:t>
        <a:bodyPr/>
        <a:lstStyle/>
        <a:p>
          <a:endParaRPr lang="es-CL"/>
        </a:p>
      </dgm:t>
    </dgm:pt>
    <dgm:pt modelId="{C7F0D8D8-9034-4CEA-9D8B-854FFA6878C3}" type="sibTrans" cxnId="{5B579E1E-791C-4B00-89E0-4F008C11ABC7}">
      <dgm:prSet/>
      <dgm:spPr/>
      <dgm:t>
        <a:bodyPr/>
        <a:lstStyle/>
        <a:p>
          <a:endParaRPr lang="es-CL"/>
        </a:p>
      </dgm:t>
    </dgm:pt>
    <dgm:pt modelId="{674F77E1-E097-4232-845E-6A260AEA829F}">
      <dgm:prSet phldrT="[Texto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s-CL" b="0" dirty="0">
              <a:solidFill>
                <a:schemeClr val="tx1"/>
              </a:solidFill>
            </a:rPr>
            <a:t>Trabajadores</a:t>
          </a:r>
        </a:p>
      </dgm:t>
    </dgm:pt>
    <dgm:pt modelId="{D98BE3D0-AD74-4344-A723-582173F04DE7}" type="parTrans" cxnId="{0A6DF827-0424-41CA-934D-137F9988225E}">
      <dgm:prSet/>
      <dgm:spPr/>
      <dgm:t>
        <a:bodyPr/>
        <a:lstStyle/>
        <a:p>
          <a:endParaRPr lang="es-CL"/>
        </a:p>
      </dgm:t>
    </dgm:pt>
    <dgm:pt modelId="{5BC300B7-9A34-4327-A110-8F27463AC074}" type="sibTrans" cxnId="{0A6DF827-0424-41CA-934D-137F9988225E}">
      <dgm:prSet/>
      <dgm:spPr/>
      <dgm:t>
        <a:bodyPr/>
        <a:lstStyle/>
        <a:p>
          <a:endParaRPr lang="es-CL"/>
        </a:p>
      </dgm:t>
    </dgm:pt>
    <dgm:pt modelId="{25141A95-7651-4A7F-9D04-C6A6144D1E7A}" type="pres">
      <dgm:prSet presAssocID="{86D936A0-999F-44DB-9760-9E0BFA76AAD0}" presName="compositeShape" presStyleCnt="0">
        <dgm:presLayoutVars>
          <dgm:dir/>
          <dgm:resizeHandles/>
        </dgm:presLayoutVars>
      </dgm:prSet>
      <dgm:spPr/>
    </dgm:pt>
    <dgm:pt modelId="{3ACDC757-FDCC-4021-90EE-DCB039667136}" type="pres">
      <dgm:prSet presAssocID="{86D936A0-999F-44DB-9760-9E0BFA76AAD0}" presName="pyramid" presStyleLbl="node1" presStyleIdx="0" presStyleCnt="1" custLinFactNeighborX="-1067"/>
      <dgm:spPr/>
    </dgm:pt>
    <dgm:pt modelId="{3E80813B-2FEF-46A2-A882-77F620964835}" type="pres">
      <dgm:prSet presAssocID="{86D936A0-999F-44DB-9760-9E0BFA76AAD0}" presName="theList" presStyleCnt="0"/>
      <dgm:spPr/>
    </dgm:pt>
    <dgm:pt modelId="{78F34D4D-91A7-4623-9494-273DE154D70A}" type="pres">
      <dgm:prSet presAssocID="{1E1472F6-9B51-402A-AB07-ECBFD63516FE}" presName="aNode" presStyleLbl="fgAcc1" presStyleIdx="0" presStyleCnt="4" custLinFactNeighborY="-14323">
        <dgm:presLayoutVars>
          <dgm:bulletEnabled val="1"/>
        </dgm:presLayoutVars>
      </dgm:prSet>
      <dgm:spPr/>
    </dgm:pt>
    <dgm:pt modelId="{FDCD6771-724B-436F-AD6B-411A746EACF7}" type="pres">
      <dgm:prSet presAssocID="{1E1472F6-9B51-402A-AB07-ECBFD63516FE}" presName="aSpace" presStyleCnt="0"/>
      <dgm:spPr/>
    </dgm:pt>
    <dgm:pt modelId="{F459381F-1E0B-4D96-B30A-D79551648E28}" type="pres">
      <dgm:prSet presAssocID="{3C4D4823-0DF3-41D9-842A-E7A2A9C85FAF}" presName="aNode" presStyleLbl="fgAcc1" presStyleIdx="1" presStyleCnt="4">
        <dgm:presLayoutVars>
          <dgm:bulletEnabled val="1"/>
        </dgm:presLayoutVars>
      </dgm:prSet>
      <dgm:spPr/>
    </dgm:pt>
    <dgm:pt modelId="{315D0C34-B3CD-43EF-873C-F70AE85177B8}" type="pres">
      <dgm:prSet presAssocID="{3C4D4823-0DF3-41D9-842A-E7A2A9C85FAF}" presName="aSpace" presStyleCnt="0"/>
      <dgm:spPr/>
    </dgm:pt>
    <dgm:pt modelId="{6088E48D-90B5-46D4-A41B-F129BF9089C5}" type="pres">
      <dgm:prSet presAssocID="{3E95339A-1280-472C-A772-6035D2A9A2B6}" presName="aNode" presStyleLbl="fgAcc1" presStyleIdx="2" presStyleCnt="4">
        <dgm:presLayoutVars>
          <dgm:bulletEnabled val="1"/>
        </dgm:presLayoutVars>
      </dgm:prSet>
      <dgm:spPr/>
    </dgm:pt>
    <dgm:pt modelId="{3E4C9569-B61B-4DF1-BAC6-2D79701F73A3}" type="pres">
      <dgm:prSet presAssocID="{3E95339A-1280-472C-A772-6035D2A9A2B6}" presName="aSpace" presStyleCnt="0"/>
      <dgm:spPr/>
    </dgm:pt>
    <dgm:pt modelId="{1060E705-878D-454F-A7B9-B04B7C4829CA}" type="pres">
      <dgm:prSet presAssocID="{674F77E1-E097-4232-845E-6A260AEA829F}" presName="aNode" presStyleLbl="fgAcc1" presStyleIdx="3" presStyleCnt="4">
        <dgm:presLayoutVars>
          <dgm:bulletEnabled val="1"/>
        </dgm:presLayoutVars>
      </dgm:prSet>
      <dgm:spPr/>
    </dgm:pt>
    <dgm:pt modelId="{1F2EA8B7-2FA5-44C6-AED6-0E50DEB78B3E}" type="pres">
      <dgm:prSet presAssocID="{674F77E1-E097-4232-845E-6A260AEA829F}" presName="aSpace" presStyleCnt="0"/>
      <dgm:spPr/>
    </dgm:pt>
  </dgm:ptLst>
  <dgm:cxnLst>
    <dgm:cxn modelId="{5B579E1E-791C-4B00-89E0-4F008C11ABC7}" srcId="{86D936A0-999F-44DB-9760-9E0BFA76AAD0}" destId="{3E95339A-1280-472C-A772-6035D2A9A2B6}" srcOrd="2" destOrd="0" parTransId="{C6BF9FD3-96D7-4329-B579-2CC15C496074}" sibTransId="{C7F0D8D8-9034-4CEA-9D8B-854FFA6878C3}"/>
    <dgm:cxn modelId="{0A6DF827-0424-41CA-934D-137F9988225E}" srcId="{86D936A0-999F-44DB-9760-9E0BFA76AAD0}" destId="{674F77E1-E097-4232-845E-6A260AEA829F}" srcOrd="3" destOrd="0" parTransId="{D98BE3D0-AD74-4344-A723-582173F04DE7}" sibTransId="{5BC300B7-9A34-4327-A110-8F27463AC074}"/>
    <dgm:cxn modelId="{66F5D636-A4C8-4411-8E0C-16D4240513FA}" srcId="{86D936A0-999F-44DB-9760-9E0BFA76AAD0}" destId="{1E1472F6-9B51-402A-AB07-ECBFD63516FE}" srcOrd="0" destOrd="0" parTransId="{97C94857-1956-46AA-B9D4-1644AFE6D289}" sibTransId="{83EFDE3E-CD66-4EFB-BEE8-C1AFB63BDCC7}"/>
    <dgm:cxn modelId="{E054A43A-4B7A-46BD-9159-D216C5D87C36}" srcId="{86D936A0-999F-44DB-9760-9E0BFA76AAD0}" destId="{3C4D4823-0DF3-41D9-842A-E7A2A9C85FAF}" srcOrd="1" destOrd="0" parTransId="{E4DD050D-0252-470A-8769-6333108CC170}" sibTransId="{EB02B92F-0D09-4A75-B963-20A860F06109}"/>
    <dgm:cxn modelId="{B7D7E340-CA20-45F5-9ECC-B8F6E6F4A8D7}" type="presOf" srcId="{3C4D4823-0DF3-41D9-842A-E7A2A9C85FAF}" destId="{F459381F-1E0B-4D96-B30A-D79551648E28}" srcOrd="0" destOrd="0" presId="urn:microsoft.com/office/officeart/2005/8/layout/pyramid2"/>
    <dgm:cxn modelId="{F66B2D44-B30B-426E-8034-4594E7D0E931}" type="presOf" srcId="{674F77E1-E097-4232-845E-6A260AEA829F}" destId="{1060E705-878D-454F-A7B9-B04B7C4829CA}" srcOrd="0" destOrd="0" presId="urn:microsoft.com/office/officeart/2005/8/layout/pyramid2"/>
    <dgm:cxn modelId="{6BD9D473-881C-4141-97C5-322A04194D98}" type="presOf" srcId="{1E1472F6-9B51-402A-AB07-ECBFD63516FE}" destId="{78F34D4D-91A7-4623-9494-273DE154D70A}" srcOrd="0" destOrd="0" presId="urn:microsoft.com/office/officeart/2005/8/layout/pyramid2"/>
    <dgm:cxn modelId="{A8C04C78-78C5-4EE1-8F38-EBC57EDE2413}" type="presOf" srcId="{86D936A0-999F-44DB-9760-9E0BFA76AAD0}" destId="{25141A95-7651-4A7F-9D04-C6A6144D1E7A}" srcOrd="0" destOrd="0" presId="urn:microsoft.com/office/officeart/2005/8/layout/pyramid2"/>
    <dgm:cxn modelId="{5E43F8EB-A926-4F52-99A1-FE5DDCE1D0B1}" type="presOf" srcId="{3E95339A-1280-472C-A772-6035D2A9A2B6}" destId="{6088E48D-90B5-46D4-A41B-F129BF9089C5}" srcOrd="0" destOrd="0" presId="urn:microsoft.com/office/officeart/2005/8/layout/pyramid2"/>
    <dgm:cxn modelId="{894C9888-B64B-459D-BD14-A2B989DDA6E9}" type="presParOf" srcId="{25141A95-7651-4A7F-9D04-C6A6144D1E7A}" destId="{3ACDC757-FDCC-4021-90EE-DCB039667136}" srcOrd="0" destOrd="0" presId="urn:microsoft.com/office/officeart/2005/8/layout/pyramid2"/>
    <dgm:cxn modelId="{416404B4-9425-414A-A8A3-A138C0E92E62}" type="presParOf" srcId="{25141A95-7651-4A7F-9D04-C6A6144D1E7A}" destId="{3E80813B-2FEF-46A2-A882-77F620964835}" srcOrd="1" destOrd="0" presId="urn:microsoft.com/office/officeart/2005/8/layout/pyramid2"/>
    <dgm:cxn modelId="{AE24DDB5-4452-4A40-A193-204FC47D7EC4}" type="presParOf" srcId="{3E80813B-2FEF-46A2-A882-77F620964835}" destId="{78F34D4D-91A7-4623-9494-273DE154D70A}" srcOrd="0" destOrd="0" presId="urn:microsoft.com/office/officeart/2005/8/layout/pyramid2"/>
    <dgm:cxn modelId="{935A4E64-53BC-4D49-9D07-7B8144A3978A}" type="presParOf" srcId="{3E80813B-2FEF-46A2-A882-77F620964835}" destId="{FDCD6771-724B-436F-AD6B-411A746EACF7}" srcOrd="1" destOrd="0" presId="urn:microsoft.com/office/officeart/2005/8/layout/pyramid2"/>
    <dgm:cxn modelId="{E2EBF3B3-F415-49DE-B756-DEFC3AE75784}" type="presParOf" srcId="{3E80813B-2FEF-46A2-A882-77F620964835}" destId="{F459381F-1E0B-4D96-B30A-D79551648E28}" srcOrd="2" destOrd="0" presId="urn:microsoft.com/office/officeart/2005/8/layout/pyramid2"/>
    <dgm:cxn modelId="{C4D04A33-B3E3-445B-AFA4-1D5A34957EB6}" type="presParOf" srcId="{3E80813B-2FEF-46A2-A882-77F620964835}" destId="{315D0C34-B3CD-43EF-873C-F70AE85177B8}" srcOrd="3" destOrd="0" presId="urn:microsoft.com/office/officeart/2005/8/layout/pyramid2"/>
    <dgm:cxn modelId="{80BCF2F7-6146-4288-A688-47CB4328BF05}" type="presParOf" srcId="{3E80813B-2FEF-46A2-A882-77F620964835}" destId="{6088E48D-90B5-46D4-A41B-F129BF9089C5}" srcOrd="4" destOrd="0" presId="urn:microsoft.com/office/officeart/2005/8/layout/pyramid2"/>
    <dgm:cxn modelId="{3DA716AB-EE73-4EEC-AA9A-EC3E775F83EF}" type="presParOf" srcId="{3E80813B-2FEF-46A2-A882-77F620964835}" destId="{3E4C9569-B61B-4DF1-BAC6-2D79701F73A3}" srcOrd="5" destOrd="0" presId="urn:microsoft.com/office/officeart/2005/8/layout/pyramid2"/>
    <dgm:cxn modelId="{6B678232-5542-4231-AE9F-11AD2993A210}" type="presParOf" srcId="{3E80813B-2FEF-46A2-A882-77F620964835}" destId="{1060E705-878D-454F-A7B9-B04B7C4829CA}" srcOrd="6" destOrd="0" presId="urn:microsoft.com/office/officeart/2005/8/layout/pyramid2"/>
    <dgm:cxn modelId="{3DB9B791-3472-45E3-9EFF-90C7FE44BDAE}" type="presParOf" srcId="{3E80813B-2FEF-46A2-A882-77F620964835}" destId="{1F2EA8B7-2FA5-44C6-AED6-0E50DEB78B3E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D936A0-999F-44DB-9760-9E0BFA76AAD0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1E1472F6-9B51-402A-AB07-ECBFD63516FE}">
      <dgm:prSet phldrT="[Texto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s-CL" dirty="0">
              <a:solidFill>
                <a:schemeClr val="tx1"/>
              </a:solidFill>
            </a:rPr>
            <a:t>Socios</a:t>
          </a:r>
        </a:p>
      </dgm:t>
    </dgm:pt>
    <dgm:pt modelId="{97C94857-1956-46AA-B9D4-1644AFE6D289}" type="parTrans" cxnId="{66F5D636-A4C8-4411-8E0C-16D4240513FA}">
      <dgm:prSet/>
      <dgm:spPr/>
      <dgm:t>
        <a:bodyPr/>
        <a:lstStyle/>
        <a:p>
          <a:endParaRPr lang="es-CL"/>
        </a:p>
      </dgm:t>
    </dgm:pt>
    <dgm:pt modelId="{83EFDE3E-CD66-4EFB-BEE8-C1AFB63BDCC7}" type="sibTrans" cxnId="{66F5D636-A4C8-4411-8E0C-16D4240513FA}">
      <dgm:prSet/>
      <dgm:spPr/>
      <dgm:t>
        <a:bodyPr/>
        <a:lstStyle/>
        <a:p>
          <a:endParaRPr lang="es-CL"/>
        </a:p>
      </dgm:t>
    </dgm:pt>
    <dgm:pt modelId="{3C4D4823-0DF3-41D9-842A-E7A2A9C85FAF}">
      <dgm:prSet phldrT="[Texto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s-CL" b="0" dirty="0">
              <a:solidFill>
                <a:schemeClr val="tx1"/>
              </a:solidFill>
            </a:rPr>
            <a:t>Socios y No socios</a:t>
          </a:r>
        </a:p>
      </dgm:t>
    </dgm:pt>
    <dgm:pt modelId="{E4DD050D-0252-470A-8769-6333108CC170}" type="parTrans" cxnId="{E054A43A-4B7A-46BD-9159-D216C5D87C36}">
      <dgm:prSet/>
      <dgm:spPr/>
      <dgm:t>
        <a:bodyPr/>
        <a:lstStyle/>
        <a:p>
          <a:endParaRPr lang="es-CL"/>
        </a:p>
      </dgm:t>
    </dgm:pt>
    <dgm:pt modelId="{EB02B92F-0D09-4A75-B963-20A860F06109}" type="sibTrans" cxnId="{E054A43A-4B7A-46BD-9159-D216C5D87C36}">
      <dgm:prSet/>
      <dgm:spPr/>
      <dgm:t>
        <a:bodyPr/>
        <a:lstStyle/>
        <a:p>
          <a:endParaRPr lang="es-CL"/>
        </a:p>
      </dgm:t>
    </dgm:pt>
    <dgm:pt modelId="{3E95339A-1280-472C-A772-6035D2A9A2B6}">
      <dgm:prSet phldrT="[Texto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s-CL" b="0" dirty="0">
              <a:solidFill>
                <a:schemeClr val="tx1"/>
              </a:solidFill>
            </a:rPr>
            <a:t>Funcionarios públicos </a:t>
          </a:r>
        </a:p>
      </dgm:t>
    </dgm:pt>
    <dgm:pt modelId="{C6BF9FD3-96D7-4329-B579-2CC15C496074}" type="parTrans" cxnId="{5B579E1E-791C-4B00-89E0-4F008C11ABC7}">
      <dgm:prSet/>
      <dgm:spPr/>
      <dgm:t>
        <a:bodyPr/>
        <a:lstStyle/>
        <a:p>
          <a:endParaRPr lang="es-CL"/>
        </a:p>
      </dgm:t>
    </dgm:pt>
    <dgm:pt modelId="{C7F0D8D8-9034-4CEA-9D8B-854FFA6878C3}" type="sibTrans" cxnId="{5B579E1E-791C-4B00-89E0-4F008C11ABC7}">
      <dgm:prSet/>
      <dgm:spPr/>
      <dgm:t>
        <a:bodyPr/>
        <a:lstStyle/>
        <a:p>
          <a:endParaRPr lang="es-CL"/>
        </a:p>
      </dgm:t>
    </dgm:pt>
    <dgm:pt modelId="{674F77E1-E097-4232-845E-6A260AEA829F}">
      <dgm:prSet phldrT="[Texto]"/>
      <dgm:spPr>
        <a:solidFill>
          <a:schemeClr val="accent1">
            <a:lumMod val="50000"/>
            <a:alpha val="90000"/>
          </a:schemeClr>
        </a:solidFill>
      </dgm:spPr>
      <dgm:t>
        <a:bodyPr/>
        <a:lstStyle/>
        <a:p>
          <a:r>
            <a:rPr lang="es-CL" b="1" dirty="0">
              <a:solidFill>
                <a:schemeClr val="bg1"/>
              </a:solidFill>
            </a:rPr>
            <a:t>Trabajadores</a:t>
          </a:r>
        </a:p>
      </dgm:t>
    </dgm:pt>
    <dgm:pt modelId="{D98BE3D0-AD74-4344-A723-582173F04DE7}" type="parTrans" cxnId="{0A6DF827-0424-41CA-934D-137F9988225E}">
      <dgm:prSet/>
      <dgm:spPr/>
      <dgm:t>
        <a:bodyPr/>
        <a:lstStyle/>
        <a:p>
          <a:endParaRPr lang="es-CL"/>
        </a:p>
      </dgm:t>
    </dgm:pt>
    <dgm:pt modelId="{5BC300B7-9A34-4327-A110-8F27463AC074}" type="sibTrans" cxnId="{0A6DF827-0424-41CA-934D-137F9988225E}">
      <dgm:prSet/>
      <dgm:spPr/>
      <dgm:t>
        <a:bodyPr/>
        <a:lstStyle/>
        <a:p>
          <a:endParaRPr lang="es-CL"/>
        </a:p>
      </dgm:t>
    </dgm:pt>
    <dgm:pt modelId="{25141A95-7651-4A7F-9D04-C6A6144D1E7A}" type="pres">
      <dgm:prSet presAssocID="{86D936A0-999F-44DB-9760-9E0BFA76AAD0}" presName="compositeShape" presStyleCnt="0">
        <dgm:presLayoutVars>
          <dgm:dir/>
          <dgm:resizeHandles/>
        </dgm:presLayoutVars>
      </dgm:prSet>
      <dgm:spPr/>
    </dgm:pt>
    <dgm:pt modelId="{3ACDC757-FDCC-4021-90EE-DCB039667136}" type="pres">
      <dgm:prSet presAssocID="{86D936A0-999F-44DB-9760-9E0BFA76AAD0}" presName="pyramid" presStyleLbl="node1" presStyleIdx="0" presStyleCnt="1" custLinFactNeighborX="-1067"/>
      <dgm:spPr/>
    </dgm:pt>
    <dgm:pt modelId="{3E80813B-2FEF-46A2-A882-77F620964835}" type="pres">
      <dgm:prSet presAssocID="{86D936A0-999F-44DB-9760-9E0BFA76AAD0}" presName="theList" presStyleCnt="0"/>
      <dgm:spPr/>
    </dgm:pt>
    <dgm:pt modelId="{78F34D4D-91A7-4623-9494-273DE154D70A}" type="pres">
      <dgm:prSet presAssocID="{1E1472F6-9B51-402A-AB07-ECBFD63516FE}" presName="aNode" presStyleLbl="fgAcc1" presStyleIdx="0" presStyleCnt="4" custLinFactNeighborY="-14323">
        <dgm:presLayoutVars>
          <dgm:bulletEnabled val="1"/>
        </dgm:presLayoutVars>
      </dgm:prSet>
      <dgm:spPr/>
    </dgm:pt>
    <dgm:pt modelId="{FDCD6771-724B-436F-AD6B-411A746EACF7}" type="pres">
      <dgm:prSet presAssocID="{1E1472F6-9B51-402A-AB07-ECBFD63516FE}" presName="aSpace" presStyleCnt="0"/>
      <dgm:spPr/>
    </dgm:pt>
    <dgm:pt modelId="{F459381F-1E0B-4D96-B30A-D79551648E28}" type="pres">
      <dgm:prSet presAssocID="{3C4D4823-0DF3-41D9-842A-E7A2A9C85FAF}" presName="aNode" presStyleLbl="fgAcc1" presStyleIdx="1" presStyleCnt="4">
        <dgm:presLayoutVars>
          <dgm:bulletEnabled val="1"/>
        </dgm:presLayoutVars>
      </dgm:prSet>
      <dgm:spPr/>
    </dgm:pt>
    <dgm:pt modelId="{315D0C34-B3CD-43EF-873C-F70AE85177B8}" type="pres">
      <dgm:prSet presAssocID="{3C4D4823-0DF3-41D9-842A-E7A2A9C85FAF}" presName="aSpace" presStyleCnt="0"/>
      <dgm:spPr/>
    </dgm:pt>
    <dgm:pt modelId="{6088E48D-90B5-46D4-A41B-F129BF9089C5}" type="pres">
      <dgm:prSet presAssocID="{3E95339A-1280-472C-A772-6035D2A9A2B6}" presName="aNode" presStyleLbl="fgAcc1" presStyleIdx="2" presStyleCnt="4">
        <dgm:presLayoutVars>
          <dgm:bulletEnabled val="1"/>
        </dgm:presLayoutVars>
      </dgm:prSet>
      <dgm:spPr/>
    </dgm:pt>
    <dgm:pt modelId="{3E4C9569-B61B-4DF1-BAC6-2D79701F73A3}" type="pres">
      <dgm:prSet presAssocID="{3E95339A-1280-472C-A772-6035D2A9A2B6}" presName="aSpace" presStyleCnt="0"/>
      <dgm:spPr/>
    </dgm:pt>
    <dgm:pt modelId="{1060E705-878D-454F-A7B9-B04B7C4829CA}" type="pres">
      <dgm:prSet presAssocID="{674F77E1-E097-4232-845E-6A260AEA829F}" presName="aNode" presStyleLbl="fgAcc1" presStyleIdx="3" presStyleCnt="4">
        <dgm:presLayoutVars>
          <dgm:bulletEnabled val="1"/>
        </dgm:presLayoutVars>
      </dgm:prSet>
      <dgm:spPr/>
    </dgm:pt>
    <dgm:pt modelId="{1F2EA8B7-2FA5-44C6-AED6-0E50DEB78B3E}" type="pres">
      <dgm:prSet presAssocID="{674F77E1-E097-4232-845E-6A260AEA829F}" presName="aSpace" presStyleCnt="0"/>
      <dgm:spPr/>
    </dgm:pt>
  </dgm:ptLst>
  <dgm:cxnLst>
    <dgm:cxn modelId="{B1E3FB04-C205-4C70-A73A-31507B8F8223}" type="presOf" srcId="{3E95339A-1280-472C-A772-6035D2A9A2B6}" destId="{6088E48D-90B5-46D4-A41B-F129BF9089C5}" srcOrd="0" destOrd="0" presId="urn:microsoft.com/office/officeart/2005/8/layout/pyramid2"/>
    <dgm:cxn modelId="{5B579E1E-791C-4B00-89E0-4F008C11ABC7}" srcId="{86D936A0-999F-44DB-9760-9E0BFA76AAD0}" destId="{3E95339A-1280-472C-A772-6035D2A9A2B6}" srcOrd="2" destOrd="0" parTransId="{C6BF9FD3-96D7-4329-B579-2CC15C496074}" sibTransId="{C7F0D8D8-9034-4CEA-9D8B-854FFA6878C3}"/>
    <dgm:cxn modelId="{0A6DF827-0424-41CA-934D-137F9988225E}" srcId="{86D936A0-999F-44DB-9760-9E0BFA76AAD0}" destId="{674F77E1-E097-4232-845E-6A260AEA829F}" srcOrd="3" destOrd="0" parTransId="{D98BE3D0-AD74-4344-A723-582173F04DE7}" sibTransId="{5BC300B7-9A34-4327-A110-8F27463AC074}"/>
    <dgm:cxn modelId="{66F5D636-A4C8-4411-8E0C-16D4240513FA}" srcId="{86D936A0-999F-44DB-9760-9E0BFA76AAD0}" destId="{1E1472F6-9B51-402A-AB07-ECBFD63516FE}" srcOrd="0" destOrd="0" parTransId="{97C94857-1956-46AA-B9D4-1644AFE6D289}" sibTransId="{83EFDE3E-CD66-4EFB-BEE8-C1AFB63BDCC7}"/>
    <dgm:cxn modelId="{E054A43A-4B7A-46BD-9159-D216C5D87C36}" srcId="{86D936A0-999F-44DB-9760-9E0BFA76AAD0}" destId="{3C4D4823-0DF3-41D9-842A-E7A2A9C85FAF}" srcOrd="1" destOrd="0" parTransId="{E4DD050D-0252-470A-8769-6333108CC170}" sibTransId="{EB02B92F-0D09-4A75-B963-20A860F06109}"/>
    <dgm:cxn modelId="{9A747F42-8D56-44F0-8375-1EB3151E3654}" type="presOf" srcId="{86D936A0-999F-44DB-9760-9E0BFA76AAD0}" destId="{25141A95-7651-4A7F-9D04-C6A6144D1E7A}" srcOrd="0" destOrd="0" presId="urn:microsoft.com/office/officeart/2005/8/layout/pyramid2"/>
    <dgm:cxn modelId="{A526BA6A-0A43-4DE0-A717-7AA7C7EB3FDA}" type="presOf" srcId="{1E1472F6-9B51-402A-AB07-ECBFD63516FE}" destId="{78F34D4D-91A7-4623-9494-273DE154D70A}" srcOrd="0" destOrd="0" presId="urn:microsoft.com/office/officeart/2005/8/layout/pyramid2"/>
    <dgm:cxn modelId="{B721306C-B00E-4472-ACB1-E00B1A322DDB}" type="presOf" srcId="{674F77E1-E097-4232-845E-6A260AEA829F}" destId="{1060E705-878D-454F-A7B9-B04B7C4829CA}" srcOrd="0" destOrd="0" presId="urn:microsoft.com/office/officeart/2005/8/layout/pyramid2"/>
    <dgm:cxn modelId="{D02FC29F-5500-4730-9DA4-8F0CE268CB86}" type="presOf" srcId="{3C4D4823-0DF3-41D9-842A-E7A2A9C85FAF}" destId="{F459381F-1E0B-4D96-B30A-D79551648E28}" srcOrd="0" destOrd="0" presId="urn:microsoft.com/office/officeart/2005/8/layout/pyramid2"/>
    <dgm:cxn modelId="{79F10B43-B5AF-486E-9DF4-F01951BD8F18}" type="presParOf" srcId="{25141A95-7651-4A7F-9D04-C6A6144D1E7A}" destId="{3ACDC757-FDCC-4021-90EE-DCB039667136}" srcOrd="0" destOrd="0" presId="urn:microsoft.com/office/officeart/2005/8/layout/pyramid2"/>
    <dgm:cxn modelId="{56D0E11C-753B-46B6-A6D5-9B4398000191}" type="presParOf" srcId="{25141A95-7651-4A7F-9D04-C6A6144D1E7A}" destId="{3E80813B-2FEF-46A2-A882-77F620964835}" srcOrd="1" destOrd="0" presId="urn:microsoft.com/office/officeart/2005/8/layout/pyramid2"/>
    <dgm:cxn modelId="{2E86E8AD-EE1F-448B-B3CD-1516D77709C8}" type="presParOf" srcId="{3E80813B-2FEF-46A2-A882-77F620964835}" destId="{78F34D4D-91A7-4623-9494-273DE154D70A}" srcOrd="0" destOrd="0" presId="urn:microsoft.com/office/officeart/2005/8/layout/pyramid2"/>
    <dgm:cxn modelId="{459FDF99-C0A7-46BE-8E72-94038FCBF352}" type="presParOf" srcId="{3E80813B-2FEF-46A2-A882-77F620964835}" destId="{FDCD6771-724B-436F-AD6B-411A746EACF7}" srcOrd="1" destOrd="0" presId="urn:microsoft.com/office/officeart/2005/8/layout/pyramid2"/>
    <dgm:cxn modelId="{04E4E90C-843F-49C3-BE1C-D340C5F4CFFF}" type="presParOf" srcId="{3E80813B-2FEF-46A2-A882-77F620964835}" destId="{F459381F-1E0B-4D96-B30A-D79551648E28}" srcOrd="2" destOrd="0" presId="urn:microsoft.com/office/officeart/2005/8/layout/pyramid2"/>
    <dgm:cxn modelId="{4337205C-1786-4335-8777-0D51B90EC1CC}" type="presParOf" srcId="{3E80813B-2FEF-46A2-A882-77F620964835}" destId="{315D0C34-B3CD-43EF-873C-F70AE85177B8}" srcOrd="3" destOrd="0" presId="urn:microsoft.com/office/officeart/2005/8/layout/pyramid2"/>
    <dgm:cxn modelId="{9E936ADA-975F-46C1-97C2-0FB81197AF09}" type="presParOf" srcId="{3E80813B-2FEF-46A2-A882-77F620964835}" destId="{6088E48D-90B5-46D4-A41B-F129BF9089C5}" srcOrd="4" destOrd="0" presId="urn:microsoft.com/office/officeart/2005/8/layout/pyramid2"/>
    <dgm:cxn modelId="{C44D717E-0BA1-42EE-B31F-17C189F272A9}" type="presParOf" srcId="{3E80813B-2FEF-46A2-A882-77F620964835}" destId="{3E4C9569-B61B-4DF1-BAC6-2D79701F73A3}" srcOrd="5" destOrd="0" presId="urn:microsoft.com/office/officeart/2005/8/layout/pyramid2"/>
    <dgm:cxn modelId="{93668F74-A7FA-4E3D-8023-51CF6E4C0958}" type="presParOf" srcId="{3E80813B-2FEF-46A2-A882-77F620964835}" destId="{1060E705-878D-454F-A7B9-B04B7C4829CA}" srcOrd="6" destOrd="0" presId="urn:microsoft.com/office/officeart/2005/8/layout/pyramid2"/>
    <dgm:cxn modelId="{3DC29845-F3A6-472E-989C-98ADD61C2098}" type="presParOf" srcId="{3E80813B-2FEF-46A2-A882-77F620964835}" destId="{1F2EA8B7-2FA5-44C6-AED6-0E50DEB78B3E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DC757-FDCC-4021-90EE-DCB039667136}">
      <dsp:nvSpPr>
        <dsp:cNvPr id="0" name=""/>
        <dsp:cNvSpPr/>
      </dsp:nvSpPr>
      <dsp:spPr>
        <a:xfrm>
          <a:off x="984659" y="0"/>
          <a:ext cx="3733511" cy="373351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F34D4D-91A7-4623-9494-273DE154D70A}">
      <dsp:nvSpPr>
        <dsp:cNvPr id="0" name=""/>
        <dsp:cNvSpPr/>
      </dsp:nvSpPr>
      <dsp:spPr>
        <a:xfrm>
          <a:off x="2891251" y="361835"/>
          <a:ext cx="2426782" cy="663573"/>
        </a:xfrm>
        <a:prstGeom prst="roundRect">
          <a:avLst/>
        </a:prstGeom>
        <a:solidFill>
          <a:schemeClr val="accent1">
            <a:lumMod val="5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b="1" kern="1200" dirty="0">
              <a:solidFill>
                <a:schemeClr val="bg1"/>
              </a:solidFill>
            </a:rPr>
            <a:t>Socios</a:t>
          </a:r>
        </a:p>
      </dsp:txBody>
      <dsp:txXfrm>
        <a:off x="2923644" y="394228"/>
        <a:ext cx="2361996" cy="598787"/>
      </dsp:txXfrm>
    </dsp:sp>
    <dsp:sp modelId="{F459381F-1E0B-4D96-B30A-D79551648E28}">
      <dsp:nvSpPr>
        <dsp:cNvPr id="0" name=""/>
        <dsp:cNvSpPr/>
      </dsp:nvSpPr>
      <dsp:spPr>
        <a:xfrm>
          <a:off x="2891251" y="1120235"/>
          <a:ext cx="2426782" cy="66357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 dirty="0"/>
            <a:t>Socios y No socios</a:t>
          </a:r>
        </a:p>
      </dsp:txBody>
      <dsp:txXfrm>
        <a:off x="2923644" y="1152628"/>
        <a:ext cx="2361996" cy="598787"/>
      </dsp:txXfrm>
    </dsp:sp>
    <dsp:sp modelId="{6088E48D-90B5-46D4-A41B-F129BF9089C5}">
      <dsp:nvSpPr>
        <dsp:cNvPr id="0" name=""/>
        <dsp:cNvSpPr/>
      </dsp:nvSpPr>
      <dsp:spPr>
        <a:xfrm>
          <a:off x="2891251" y="1866755"/>
          <a:ext cx="2426782" cy="66357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 dirty="0"/>
            <a:t>Funcionarios públicos</a:t>
          </a:r>
        </a:p>
      </dsp:txBody>
      <dsp:txXfrm>
        <a:off x="2923644" y="1899148"/>
        <a:ext cx="2361996" cy="598787"/>
      </dsp:txXfrm>
    </dsp:sp>
    <dsp:sp modelId="{1060E705-878D-454F-A7B9-B04B7C4829CA}">
      <dsp:nvSpPr>
        <dsp:cNvPr id="0" name=""/>
        <dsp:cNvSpPr/>
      </dsp:nvSpPr>
      <dsp:spPr>
        <a:xfrm>
          <a:off x="2891251" y="2613275"/>
          <a:ext cx="2426782" cy="663573"/>
        </a:xfrm>
        <a:prstGeom prst="round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b="0" kern="1200" dirty="0">
              <a:solidFill>
                <a:schemeClr val="tx1"/>
              </a:solidFill>
            </a:rPr>
            <a:t>Trabajadores</a:t>
          </a:r>
        </a:p>
      </dsp:txBody>
      <dsp:txXfrm>
        <a:off x="2923644" y="2645668"/>
        <a:ext cx="2361996" cy="5987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DC757-FDCC-4021-90EE-DCB039667136}">
      <dsp:nvSpPr>
        <dsp:cNvPr id="0" name=""/>
        <dsp:cNvSpPr/>
      </dsp:nvSpPr>
      <dsp:spPr>
        <a:xfrm>
          <a:off x="812162" y="0"/>
          <a:ext cx="4013730" cy="401373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F34D4D-91A7-4623-9494-273DE154D70A}">
      <dsp:nvSpPr>
        <dsp:cNvPr id="0" name=""/>
        <dsp:cNvSpPr/>
      </dsp:nvSpPr>
      <dsp:spPr>
        <a:xfrm>
          <a:off x="2861853" y="388992"/>
          <a:ext cx="2608924" cy="713377"/>
        </a:xfrm>
        <a:prstGeom prst="round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kern="1200" dirty="0">
              <a:solidFill>
                <a:schemeClr val="tx1"/>
              </a:solidFill>
            </a:rPr>
            <a:t>Socios</a:t>
          </a:r>
        </a:p>
      </dsp:txBody>
      <dsp:txXfrm>
        <a:off x="2896677" y="423816"/>
        <a:ext cx="2539276" cy="643729"/>
      </dsp:txXfrm>
    </dsp:sp>
    <dsp:sp modelId="{F459381F-1E0B-4D96-B30A-D79551648E28}">
      <dsp:nvSpPr>
        <dsp:cNvPr id="0" name=""/>
        <dsp:cNvSpPr/>
      </dsp:nvSpPr>
      <dsp:spPr>
        <a:xfrm>
          <a:off x="2861853" y="1204314"/>
          <a:ext cx="2608924" cy="713377"/>
        </a:xfrm>
        <a:prstGeom prst="roundRect">
          <a:avLst/>
        </a:prstGeom>
        <a:solidFill>
          <a:schemeClr val="accent1">
            <a:lumMod val="5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b="1" kern="1200" dirty="0">
              <a:solidFill>
                <a:schemeClr val="bg1"/>
              </a:solidFill>
            </a:rPr>
            <a:t>Socios y No socios</a:t>
          </a:r>
        </a:p>
      </dsp:txBody>
      <dsp:txXfrm>
        <a:off x="2896677" y="1239138"/>
        <a:ext cx="2539276" cy="643729"/>
      </dsp:txXfrm>
    </dsp:sp>
    <dsp:sp modelId="{6088E48D-90B5-46D4-A41B-F129BF9089C5}">
      <dsp:nvSpPr>
        <dsp:cNvPr id="0" name=""/>
        <dsp:cNvSpPr/>
      </dsp:nvSpPr>
      <dsp:spPr>
        <a:xfrm>
          <a:off x="2861853" y="2006865"/>
          <a:ext cx="2608924" cy="71337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kern="1200" dirty="0"/>
            <a:t>Funcionarios públicos</a:t>
          </a:r>
        </a:p>
      </dsp:txBody>
      <dsp:txXfrm>
        <a:off x="2896677" y="2041689"/>
        <a:ext cx="2539276" cy="643729"/>
      </dsp:txXfrm>
    </dsp:sp>
    <dsp:sp modelId="{1060E705-878D-454F-A7B9-B04B7C4829CA}">
      <dsp:nvSpPr>
        <dsp:cNvPr id="0" name=""/>
        <dsp:cNvSpPr/>
      </dsp:nvSpPr>
      <dsp:spPr>
        <a:xfrm>
          <a:off x="2861853" y="2809415"/>
          <a:ext cx="2608924" cy="713377"/>
        </a:xfrm>
        <a:prstGeom prst="round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b="0" kern="1200" dirty="0">
              <a:solidFill>
                <a:schemeClr val="tx1"/>
              </a:solidFill>
            </a:rPr>
            <a:t>Trabajadores</a:t>
          </a:r>
        </a:p>
      </dsp:txBody>
      <dsp:txXfrm>
        <a:off x="2896677" y="2844239"/>
        <a:ext cx="2539276" cy="6437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DC757-FDCC-4021-90EE-DCB039667136}">
      <dsp:nvSpPr>
        <dsp:cNvPr id="0" name=""/>
        <dsp:cNvSpPr/>
      </dsp:nvSpPr>
      <dsp:spPr>
        <a:xfrm>
          <a:off x="751698" y="0"/>
          <a:ext cx="4116969" cy="4116969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F34D4D-91A7-4623-9494-273DE154D70A}">
      <dsp:nvSpPr>
        <dsp:cNvPr id="0" name=""/>
        <dsp:cNvSpPr/>
      </dsp:nvSpPr>
      <dsp:spPr>
        <a:xfrm>
          <a:off x="2854110" y="398998"/>
          <a:ext cx="2676029" cy="731726"/>
        </a:xfrm>
        <a:prstGeom prst="round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kern="1200" dirty="0">
              <a:solidFill>
                <a:schemeClr val="tx1"/>
              </a:solidFill>
            </a:rPr>
            <a:t>Socios</a:t>
          </a:r>
        </a:p>
      </dsp:txBody>
      <dsp:txXfrm>
        <a:off x="2889830" y="434718"/>
        <a:ext cx="2604589" cy="660286"/>
      </dsp:txXfrm>
    </dsp:sp>
    <dsp:sp modelId="{F459381F-1E0B-4D96-B30A-D79551648E28}">
      <dsp:nvSpPr>
        <dsp:cNvPr id="0" name=""/>
        <dsp:cNvSpPr/>
      </dsp:nvSpPr>
      <dsp:spPr>
        <a:xfrm>
          <a:off x="2854110" y="1235291"/>
          <a:ext cx="2676029" cy="731726"/>
        </a:xfrm>
        <a:prstGeom prst="round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b="0" kern="1200" dirty="0">
              <a:solidFill>
                <a:schemeClr val="tx1"/>
              </a:solidFill>
            </a:rPr>
            <a:t>Socios y No socios</a:t>
          </a:r>
        </a:p>
      </dsp:txBody>
      <dsp:txXfrm>
        <a:off x="2889830" y="1271011"/>
        <a:ext cx="2604589" cy="660286"/>
      </dsp:txXfrm>
    </dsp:sp>
    <dsp:sp modelId="{6088E48D-90B5-46D4-A41B-F129BF9089C5}">
      <dsp:nvSpPr>
        <dsp:cNvPr id="0" name=""/>
        <dsp:cNvSpPr/>
      </dsp:nvSpPr>
      <dsp:spPr>
        <a:xfrm>
          <a:off x="2854110" y="2058484"/>
          <a:ext cx="2676029" cy="731726"/>
        </a:xfrm>
        <a:prstGeom prst="roundRect">
          <a:avLst/>
        </a:prstGeom>
        <a:solidFill>
          <a:schemeClr val="accent1">
            <a:lumMod val="5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b="1" kern="1200" dirty="0">
              <a:solidFill>
                <a:schemeClr val="bg1"/>
              </a:solidFill>
            </a:rPr>
            <a:t>Funcionarios públicos </a:t>
          </a:r>
        </a:p>
      </dsp:txBody>
      <dsp:txXfrm>
        <a:off x="2889830" y="2094204"/>
        <a:ext cx="2604589" cy="660286"/>
      </dsp:txXfrm>
    </dsp:sp>
    <dsp:sp modelId="{1060E705-878D-454F-A7B9-B04B7C4829CA}">
      <dsp:nvSpPr>
        <dsp:cNvPr id="0" name=""/>
        <dsp:cNvSpPr/>
      </dsp:nvSpPr>
      <dsp:spPr>
        <a:xfrm>
          <a:off x="2854110" y="2881677"/>
          <a:ext cx="2676029" cy="731726"/>
        </a:xfrm>
        <a:prstGeom prst="round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b="0" kern="1200" dirty="0">
              <a:solidFill>
                <a:schemeClr val="tx1"/>
              </a:solidFill>
            </a:rPr>
            <a:t>Trabajadores</a:t>
          </a:r>
        </a:p>
      </dsp:txBody>
      <dsp:txXfrm>
        <a:off x="2889830" y="2917397"/>
        <a:ext cx="2604589" cy="6602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DC757-FDCC-4021-90EE-DCB039667136}">
      <dsp:nvSpPr>
        <dsp:cNvPr id="0" name=""/>
        <dsp:cNvSpPr/>
      </dsp:nvSpPr>
      <dsp:spPr>
        <a:xfrm>
          <a:off x="768973" y="0"/>
          <a:ext cx="4087472" cy="408747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F34D4D-91A7-4623-9494-273DE154D70A}">
      <dsp:nvSpPr>
        <dsp:cNvPr id="0" name=""/>
        <dsp:cNvSpPr/>
      </dsp:nvSpPr>
      <dsp:spPr>
        <a:xfrm>
          <a:off x="2856323" y="396139"/>
          <a:ext cx="2656856" cy="726484"/>
        </a:xfrm>
        <a:prstGeom prst="round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kern="1200" dirty="0">
              <a:solidFill>
                <a:schemeClr val="tx1"/>
              </a:solidFill>
            </a:rPr>
            <a:t>Socios</a:t>
          </a:r>
        </a:p>
      </dsp:txBody>
      <dsp:txXfrm>
        <a:off x="2891787" y="431603"/>
        <a:ext cx="2585928" cy="655556"/>
      </dsp:txXfrm>
    </dsp:sp>
    <dsp:sp modelId="{F459381F-1E0B-4D96-B30A-D79551648E28}">
      <dsp:nvSpPr>
        <dsp:cNvPr id="0" name=""/>
        <dsp:cNvSpPr/>
      </dsp:nvSpPr>
      <dsp:spPr>
        <a:xfrm>
          <a:off x="2856323" y="1226441"/>
          <a:ext cx="2656856" cy="726484"/>
        </a:xfrm>
        <a:prstGeom prst="round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b="0" kern="1200" dirty="0">
              <a:solidFill>
                <a:schemeClr val="tx1"/>
              </a:solidFill>
            </a:rPr>
            <a:t>Socios y No socios</a:t>
          </a:r>
        </a:p>
      </dsp:txBody>
      <dsp:txXfrm>
        <a:off x="2891787" y="1261905"/>
        <a:ext cx="2585928" cy="655556"/>
      </dsp:txXfrm>
    </dsp:sp>
    <dsp:sp modelId="{6088E48D-90B5-46D4-A41B-F129BF9089C5}">
      <dsp:nvSpPr>
        <dsp:cNvPr id="0" name=""/>
        <dsp:cNvSpPr/>
      </dsp:nvSpPr>
      <dsp:spPr>
        <a:xfrm>
          <a:off x="2856323" y="2043736"/>
          <a:ext cx="2656856" cy="726484"/>
        </a:xfrm>
        <a:prstGeom prst="round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b="0" kern="1200" dirty="0">
              <a:solidFill>
                <a:schemeClr val="tx1"/>
              </a:solidFill>
            </a:rPr>
            <a:t>Funcionarios públicos </a:t>
          </a:r>
        </a:p>
      </dsp:txBody>
      <dsp:txXfrm>
        <a:off x="2891787" y="2079200"/>
        <a:ext cx="2585928" cy="655556"/>
      </dsp:txXfrm>
    </dsp:sp>
    <dsp:sp modelId="{1060E705-878D-454F-A7B9-B04B7C4829CA}">
      <dsp:nvSpPr>
        <dsp:cNvPr id="0" name=""/>
        <dsp:cNvSpPr/>
      </dsp:nvSpPr>
      <dsp:spPr>
        <a:xfrm>
          <a:off x="2856323" y="2861030"/>
          <a:ext cx="2656856" cy="726484"/>
        </a:xfrm>
        <a:prstGeom prst="roundRect">
          <a:avLst/>
        </a:prstGeom>
        <a:solidFill>
          <a:schemeClr val="accent1">
            <a:lumMod val="5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b="1" kern="1200" dirty="0">
              <a:solidFill>
                <a:schemeClr val="bg1"/>
              </a:solidFill>
            </a:rPr>
            <a:t>Trabajadores</a:t>
          </a:r>
        </a:p>
      </dsp:txBody>
      <dsp:txXfrm>
        <a:off x="2891787" y="2896494"/>
        <a:ext cx="2585928" cy="655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991760-DB4D-4C45-9127-A1C38961A2AA}" type="datetimeFigureOut">
              <a:rPr lang="es-ES_tradnl" smtClean="0"/>
              <a:pPr/>
              <a:t>22/07/2021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58CFA6-4625-AA46-B2E5-3FF275493AEE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0795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47710C-168D-154B-916F-1EED45C09FF5}" type="datetimeFigureOut">
              <a:rPr lang="es-ES_tradnl" smtClean="0"/>
              <a:pPr/>
              <a:t>22/07/2021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E1B810-9083-3344-994F-3ABB065E551A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63583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6F7A-D3ED-C448-9CC0-75217D3DFD94}" type="datetimeFigureOut">
              <a:rPr lang="es-ES_tradnl" smtClean="0"/>
              <a:pPr/>
              <a:t>22/07/2021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9A06-7E35-A147-9839-370B5DA33B9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63407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6F7A-D3ED-C448-9CC0-75217D3DFD94}" type="datetimeFigureOut">
              <a:rPr lang="es-ES_tradnl" smtClean="0"/>
              <a:pPr/>
              <a:t>22/07/2021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9A06-7E35-A147-9839-370B5DA33B9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5875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6F7A-D3ED-C448-9CC0-75217D3DFD94}" type="datetimeFigureOut">
              <a:rPr lang="es-ES_tradnl" smtClean="0"/>
              <a:pPr/>
              <a:t>22/07/2021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9A06-7E35-A147-9839-370B5DA33B9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09063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6F7A-D3ED-C448-9CC0-75217D3DFD94}" type="datetimeFigureOut">
              <a:rPr lang="es-ES_tradnl" smtClean="0"/>
              <a:pPr/>
              <a:t>22/07/2021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9A06-7E35-A147-9839-370B5DA33B9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46031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6F7A-D3ED-C448-9CC0-75217D3DFD94}" type="datetimeFigureOut">
              <a:rPr lang="es-ES_tradnl" smtClean="0"/>
              <a:pPr/>
              <a:t>22/07/2021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9A06-7E35-A147-9839-370B5DA33B9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1546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6F7A-D3ED-C448-9CC0-75217D3DFD94}" type="datetimeFigureOut">
              <a:rPr lang="es-ES_tradnl" smtClean="0"/>
              <a:pPr/>
              <a:t>22/07/2021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9A06-7E35-A147-9839-370B5DA33B9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29767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6F7A-D3ED-C448-9CC0-75217D3DFD94}" type="datetimeFigureOut">
              <a:rPr lang="es-ES_tradnl" smtClean="0"/>
              <a:pPr/>
              <a:t>22/07/2021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9A06-7E35-A147-9839-370B5DA33B9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4231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6F7A-D3ED-C448-9CC0-75217D3DFD94}" type="datetimeFigureOut">
              <a:rPr lang="es-ES_tradnl" smtClean="0"/>
              <a:pPr/>
              <a:t>22/07/2021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9A06-7E35-A147-9839-370B5DA33B9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97757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6F7A-D3ED-C448-9CC0-75217D3DFD94}" type="datetimeFigureOut">
              <a:rPr lang="es-ES_tradnl" smtClean="0"/>
              <a:pPr/>
              <a:t>22/07/2021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9A06-7E35-A147-9839-370B5DA33B9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8568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6F7A-D3ED-C448-9CC0-75217D3DFD94}" type="datetimeFigureOut">
              <a:rPr lang="es-ES_tradnl" smtClean="0"/>
              <a:pPr/>
              <a:t>22/07/2021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9A06-7E35-A147-9839-370B5DA33B9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4819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6F7A-D3ED-C448-9CC0-75217D3DFD94}" type="datetimeFigureOut">
              <a:rPr lang="es-ES_tradnl" smtClean="0"/>
              <a:pPr/>
              <a:t>22/07/2021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9A06-7E35-A147-9839-370B5DA33B9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6251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16F7A-D3ED-C448-9CC0-75217D3DFD94}" type="datetimeFigureOut">
              <a:rPr lang="es-ES_tradnl" smtClean="0"/>
              <a:pPr/>
              <a:t>22/07/2021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19A06-7E35-A147-9839-370B5DA33B9C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47819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 rot="16200000">
            <a:off x="-2869456" y="3250416"/>
            <a:ext cx="6929463" cy="428627"/>
          </a:xfrm>
          <a:solidFill>
            <a:schemeClr val="accent1">
              <a:lumMod val="50000"/>
            </a:schemeClr>
          </a:solidFill>
        </p:spPr>
        <p:txBody>
          <a:bodyPr anchor="ctr">
            <a:noAutofit/>
          </a:bodyPr>
          <a:lstStyle/>
          <a:p>
            <a:pPr algn="ctr"/>
            <a:r>
              <a:rPr lang="es-CL" sz="2800" b="1" spc="-100" dirty="0">
                <a:solidFill>
                  <a:schemeClr val="bg1"/>
                </a:solidFill>
                <a:latin typeface="Helvetica"/>
                <a:cs typeface="Helvetica" panose="020B0604020202020204" pitchFamily="34" charset="0"/>
              </a:rPr>
              <a:t>HOJA DE RUTA 2021 - 2023</a:t>
            </a: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5849471" y="510988"/>
            <a:ext cx="6342529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 typeface="Wingdings" charset="0"/>
              <a:buNone/>
            </a:pPr>
            <a:r>
              <a:rPr lang="es-ES" b="1" dirty="0">
                <a:solidFill>
                  <a:schemeClr val="tx2"/>
                </a:solidFill>
                <a:latin typeface="Helvetica"/>
              </a:rPr>
              <a:t>	</a:t>
            </a:r>
            <a:endParaRPr lang="es-ES" sz="1600" b="1" dirty="0">
              <a:latin typeface="Tahoma" charset="0"/>
              <a:cs typeface="Tahoma" charset="0"/>
            </a:endParaRPr>
          </a:p>
          <a:p>
            <a:pPr algn="just" eaLnBrk="1" hangingPunct="1">
              <a:spcBef>
                <a:spcPct val="50000"/>
              </a:spcBef>
            </a:pPr>
            <a:endParaRPr lang="es-ES" dirty="0">
              <a:latin typeface="Helvetica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2349897" y="2724556"/>
            <a:ext cx="8839791" cy="571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lvl="0"/>
            <a:endParaRPr lang="es-CL" sz="4800" spc="-150" dirty="0">
              <a:solidFill>
                <a:srgbClr val="0070C0"/>
              </a:solidFill>
              <a:latin typeface="Arial Black" charset="0"/>
              <a:ea typeface="Arial Black" charset="0"/>
              <a:cs typeface="Arial Black" charset="0"/>
            </a:endParaRPr>
          </a:p>
          <a:p>
            <a:pPr lvl="0"/>
            <a:endParaRPr lang="es-CL" sz="4800" spc="-150" dirty="0">
              <a:solidFill>
                <a:srgbClr val="0070C0"/>
              </a:solidFill>
              <a:latin typeface="Arial Black" charset="0"/>
              <a:ea typeface="Arial Black" charset="0"/>
              <a:cs typeface="Arial Black" charset="0"/>
            </a:endParaRPr>
          </a:p>
          <a:p>
            <a:pPr lvl="0"/>
            <a:endParaRPr lang="es-CL" sz="4800" spc="-150" dirty="0">
              <a:solidFill>
                <a:srgbClr val="0070C0"/>
              </a:solidFill>
              <a:latin typeface="Arial Black" charset="0"/>
              <a:ea typeface="Arial Black" charset="0"/>
              <a:cs typeface="Arial Black" charset="0"/>
            </a:endParaRPr>
          </a:p>
          <a:p>
            <a:pPr lvl="0"/>
            <a:endParaRPr lang="es-CL" sz="4800" spc="-150" dirty="0">
              <a:solidFill>
                <a:srgbClr val="0070C0"/>
              </a:solidFill>
              <a:latin typeface="Arial Black" charset="0"/>
              <a:ea typeface="Arial Black" charset="0"/>
              <a:cs typeface="Arial Black" charset="0"/>
            </a:endParaRPr>
          </a:p>
          <a:p>
            <a:pPr lvl="0"/>
            <a:endParaRPr lang="es-CL" sz="4800" spc="-150" dirty="0">
              <a:solidFill>
                <a:srgbClr val="0070C0"/>
              </a:solidFill>
              <a:latin typeface="Arial Black" charset="0"/>
              <a:ea typeface="Arial Black" charset="0"/>
              <a:cs typeface="Arial Black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E792067-1210-4B65-A30E-3DBA58F56D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0923" y="231093"/>
            <a:ext cx="3030153" cy="2028381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C7F4A7DA-9A98-4BAD-AF49-6D50A94678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312" y="2489337"/>
            <a:ext cx="10486029" cy="2226193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1E711F3E-7EBE-4D29-A335-2A28630DB8F4}"/>
              </a:ext>
            </a:extLst>
          </p:cNvPr>
          <p:cNvSpPr txBox="1"/>
          <p:nvPr/>
        </p:nvSpPr>
        <p:spPr>
          <a:xfrm>
            <a:off x="8088261" y="5602676"/>
            <a:ext cx="4103739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Asociación Nacional de Profesionales y Técnicos Universitarios Fonasa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Santiago, Julio de 2021</a:t>
            </a:r>
          </a:p>
        </p:txBody>
      </p:sp>
    </p:spTree>
    <p:extLst>
      <p:ext uri="{BB962C8B-B14F-4D97-AF65-F5344CB8AC3E}">
        <p14:creationId xmlns:p14="http://schemas.microsoft.com/office/powerpoint/2010/main" val="2767503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 rot="16200000">
            <a:off x="-2869456" y="3250416"/>
            <a:ext cx="6929463" cy="428627"/>
          </a:xfrm>
          <a:solidFill>
            <a:schemeClr val="accent1">
              <a:lumMod val="50000"/>
            </a:schemeClr>
          </a:solidFill>
        </p:spPr>
        <p:txBody>
          <a:bodyPr anchor="ctr">
            <a:noAutofit/>
          </a:bodyPr>
          <a:lstStyle/>
          <a:p>
            <a:pPr algn="ctr"/>
            <a:r>
              <a:rPr lang="es-CL" sz="2800" b="1" spc="-100" dirty="0">
                <a:solidFill>
                  <a:schemeClr val="bg1"/>
                </a:solidFill>
                <a:latin typeface="Helvetica"/>
                <a:cs typeface="Helvetica" panose="020B0604020202020204" pitchFamily="34" charset="0"/>
              </a:rPr>
              <a:t>HOJA DE RUTA 2021 - 2023</a:t>
            </a:r>
          </a:p>
        </p:txBody>
      </p:sp>
      <p:graphicFrame>
        <p:nvGraphicFramePr>
          <p:cNvPr id="26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7583278"/>
              </p:ext>
            </p:extLst>
          </p:nvPr>
        </p:nvGraphicFramePr>
        <p:xfrm>
          <a:off x="-137083" y="2492476"/>
          <a:ext cx="6342529" cy="3733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5545395" y="510988"/>
            <a:ext cx="6646606" cy="6601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 typeface="Wingdings" charset="0"/>
              <a:buNone/>
            </a:pPr>
            <a:r>
              <a:rPr lang="es-ES" b="1" dirty="0">
                <a:solidFill>
                  <a:schemeClr val="tx2"/>
                </a:solidFill>
                <a:latin typeface="Helvetica"/>
              </a:rPr>
              <a:t>	</a:t>
            </a:r>
            <a:endParaRPr lang="es-ES" sz="1600" b="1" dirty="0">
              <a:latin typeface="Tahoma" charset="0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dirty="0">
                <a:latin typeface="+mn-lt"/>
                <a:cs typeface="Tahoma" charset="0"/>
              </a:rPr>
              <a:t> Modificación de Estatutos: ampliar giro de Anptuf, afinar requisitos para dirigentes y renovar los roles directivos. Conformar Tricel y tribunal de disciplina.</a:t>
            </a:r>
          </a:p>
          <a:p>
            <a:pPr algn="just" eaLnBrk="1" hangingPunct="1"/>
            <a:endParaRPr lang="es-ES_tradnl" dirty="0">
              <a:latin typeface="+mn-lt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dirty="0">
                <a:latin typeface="+mn-lt"/>
                <a:cs typeface="Tahoma" charset="0"/>
              </a:rPr>
              <a:t> Renovar permanentemente los convenios de telecomunicaciones para obtener más rentabilidad.</a:t>
            </a:r>
          </a:p>
          <a:p>
            <a:pPr algn="just" eaLnBrk="1" hangingPunct="1">
              <a:buFont typeface="Wingdings" charset="0"/>
              <a:buChar char="Ø"/>
            </a:pPr>
            <a:endParaRPr lang="es-ES_tradnl" dirty="0">
              <a:latin typeface="+mn-lt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dirty="0">
                <a:latin typeface="+mn-lt"/>
                <a:cs typeface="Tahoma" charset="0"/>
              </a:rPr>
              <a:t>Ampliar los fondos para préstamos sociales y en mejores términos para Anptuf.</a:t>
            </a:r>
          </a:p>
          <a:p>
            <a:pPr algn="just" eaLnBrk="1" hangingPunct="1">
              <a:buFont typeface="Wingdings" charset="0"/>
              <a:buChar char="Ø"/>
            </a:pPr>
            <a:endParaRPr lang="es-ES_tradnl" dirty="0">
              <a:latin typeface="+mn-lt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dirty="0">
                <a:latin typeface="+mn-lt"/>
                <a:cs typeface="Tahoma" charset="0"/>
              </a:rPr>
              <a:t>Actualizar misión y visión de manera participativa.</a:t>
            </a:r>
          </a:p>
          <a:p>
            <a:pPr algn="just" eaLnBrk="1" hangingPunct="1">
              <a:buFont typeface="Wingdings" charset="0"/>
              <a:buChar char="Ø"/>
            </a:pPr>
            <a:endParaRPr lang="es-ES_tradnl" dirty="0">
              <a:latin typeface="+mn-lt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dirty="0">
                <a:latin typeface="+mn-lt"/>
                <a:cs typeface="Tahoma" charset="0"/>
              </a:rPr>
              <a:t>Mayor interacción con socios, presencial y remota. Al menos una asamblea trimestral.</a:t>
            </a:r>
          </a:p>
          <a:p>
            <a:pPr algn="just" eaLnBrk="1" hangingPunct="1">
              <a:buFont typeface="Wingdings" charset="0"/>
              <a:buChar char="Ø"/>
            </a:pPr>
            <a:endParaRPr lang="es-ES_tradnl" dirty="0">
              <a:latin typeface="+mn-lt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dirty="0">
                <a:latin typeface="+mn-lt"/>
                <a:cs typeface="Tahoma" charset="0"/>
              </a:rPr>
              <a:t>Ampliar convenios y beneficios a nivel país, descentralizar Anptuf.</a:t>
            </a:r>
          </a:p>
          <a:p>
            <a:pPr algn="just" eaLnBrk="1" hangingPunct="1"/>
            <a:endParaRPr lang="es-ES_tradnl" dirty="0">
              <a:latin typeface="+mn-lt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dirty="0">
                <a:latin typeface="+mn-lt"/>
                <a:cs typeface="Tahoma" charset="0"/>
              </a:rPr>
              <a:t>Boletín informativo mensual / charlas por medios virtuales con los asociados.</a:t>
            </a:r>
          </a:p>
          <a:p>
            <a:pPr marL="0" indent="0" algn="just" eaLnBrk="1" hangingPunct="1"/>
            <a:endParaRPr lang="es-ES_tradnl" dirty="0">
              <a:latin typeface="+mn-lt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dirty="0">
                <a:latin typeface="+mn-lt"/>
                <a:cs typeface="Tahoma" charset="0"/>
              </a:rPr>
              <a:t>Desarrollar actividades recreativas, culturales y artísticas.</a:t>
            </a:r>
          </a:p>
          <a:p>
            <a:pPr algn="just" eaLnBrk="1" hangingPunct="1">
              <a:spcBef>
                <a:spcPct val="50000"/>
              </a:spcBef>
            </a:pPr>
            <a:endParaRPr lang="es-ES" dirty="0">
              <a:latin typeface="Helvetica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2482633" y="214290"/>
            <a:ext cx="8839791" cy="571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Propuestas concretas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869" y="214291"/>
            <a:ext cx="1361764" cy="1212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3432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 rot="16200000">
            <a:off x="-2869456" y="3250416"/>
            <a:ext cx="6929463" cy="428627"/>
          </a:xfrm>
          <a:solidFill>
            <a:schemeClr val="accent1">
              <a:lumMod val="50000"/>
            </a:schemeClr>
          </a:solidFill>
        </p:spPr>
        <p:txBody>
          <a:bodyPr anchor="ctr">
            <a:noAutofit/>
          </a:bodyPr>
          <a:lstStyle/>
          <a:p>
            <a:pPr algn="ctr"/>
            <a:r>
              <a:rPr lang="es-CL" sz="2800" b="1" spc="-100" dirty="0">
                <a:solidFill>
                  <a:schemeClr val="bg1"/>
                </a:solidFill>
                <a:latin typeface="Helvetica"/>
                <a:cs typeface="Helvetica" panose="020B0604020202020204" pitchFamily="34" charset="0"/>
              </a:rPr>
              <a:t>HOJA DE RUTA 2021 - 2023</a:t>
            </a:r>
          </a:p>
        </p:txBody>
      </p:sp>
      <p:graphicFrame>
        <p:nvGraphicFramePr>
          <p:cNvPr id="26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3674188"/>
              </p:ext>
            </p:extLst>
          </p:nvPr>
        </p:nvGraphicFramePr>
        <p:xfrm>
          <a:off x="0" y="2141591"/>
          <a:ext cx="6325767" cy="4013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5619135" y="732176"/>
            <a:ext cx="6187381" cy="6571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 typeface="Wingdings" charset="0"/>
              <a:buNone/>
            </a:pPr>
            <a:r>
              <a:rPr lang="es-ES" b="1" dirty="0">
                <a:solidFill>
                  <a:schemeClr val="tx2"/>
                </a:solidFill>
                <a:latin typeface="Helvetica"/>
              </a:rPr>
              <a:t>	</a:t>
            </a:r>
            <a:endParaRPr lang="es-ES" b="1" dirty="0">
              <a:latin typeface="Tahoma" charset="0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sz="2000" dirty="0">
                <a:latin typeface="+mn-lt"/>
                <a:cs typeface="Tahoma" charset="0"/>
              </a:rPr>
              <a:t>Realizar las acciones necesarias para instalar el teletrabajo en FONASA.</a:t>
            </a:r>
          </a:p>
          <a:p>
            <a:pPr algn="just" eaLnBrk="1" hangingPunct="1"/>
            <a:endParaRPr lang="es-ES_tradnl" sz="2000" dirty="0">
              <a:latin typeface="+mn-lt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sz="2000" dirty="0">
                <a:latin typeface="+mn-lt"/>
                <a:cs typeface="Tahoma" charset="0"/>
              </a:rPr>
              <a:t> Mantener nuestra representación y liderazgo en las mesas de trabajo institucionales: PMG, Engagement, Concursos, CBC, Carrera Funcionaria, Gestión de Talentos,  Comité Paritario, Junta Calificadora, etc.</a:t>
            </a:r>
          </a:p>
          <a:p>
            <a:pPr algn="just" eaLnBrk="1" hangingPunct="1"/>
            <a:endParaRPr lang="es-ES_tradnl" sz="2000" dirty="0">
              <a:latin typeface="+mn-lt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sz="2000" dirty="0">
                <a:latin typeface="+mn-lt"/>
                <a:cs typeface="Tahoma" charset="0"/>
              </a:rPr>
              <a:t> Continuar estrechando lazos con Anaff en temas comunes y que afecten a todo el personal.</a:t>
            </a:r>
          </a:p>
          <a:p>
            <a:pPr algn="just" eaLnBrk="1" hangingPunct="1">
              <a:buFont typeface="Wingdings" charset="0"/>
              <a:buChar char="Ø"/>
            </a:pPr>
            <a:endParaRPr lang="es-ES_tradnl" sz="2000" dirty="0">
              <a:latin typeface="+mn-lt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sz="2000" dirty="0">
                <a:latin typeface="+mn-lt"/>
                <a:cs typeface="Tahoma" charset="0"/>
              </a:rPr>
              <a:t>Coordinación con el área de Bienestar para mejorar los beneficios de las y los  funcionarios y  recuperar los recintos de Fonasa.</a:t>
            </a:r>
          </a:p>
          <a:p>
            <a:pPr algn="just" eaLnBrk="1" hangingPunct="1">
              <a:buFont typeface="Wingdings" charset="0"/>
              <a:buChar char="Ø"/>
            </a:pPr>
            <a:endParaRPr lang="es-ES_tradnl" sz="2000" dirty="0">
              <a:latin typeface="+mn-lt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sz="2000" dirty="0">
                <a:latin typeface="+mn-lt"/>
                <a:cs typeface="Tahoma" charset="0"/>
              </a:rPr>
              <a:t>Mantener agenda sindical con la autoridad e informar a los socios de forma instantánea.</a:t>
            </a:r>
          </a:p>
          <a:p>
            <a:pPr eaLnBrk="1" hangingPunct="1">
              <a:buFont typeface="Wingdings" charset="0"/>
              <a:buChar char="Ø"/>
            </a:pPr>
            <a:endParaRPr lang="es-ES_tradnl" dirty="0">
              <a:latin typeface="Tahoma" charset="0"/>
              <a:cs typeface="Tahoma" charset="0"/>
            </a:endParaRPr>
          </a:p>
          <a:p>
            <a:pPr eaLnBrk="1" hangingPunct="1">
              <a:buFont typeface="Wingdings" charset="0"/>
              <a:buChar char="Ø"/>
            </a:pPr>
            <a:endParaRPr lang="es-ES_tradnl" dirty="0">
              <a:latin typeface="Tahoma" charset="0"/>
              <a:cs typeface="Tahoma" charset="0"/>
            </a:endParaRPr>
          </a:p>
          <a:p>
            <a:pPr algn="just" eaLnBrk="1" hangingPunct="1">
              <a:spcBef>
                <a:spcPct val="50000"/>
              </a:spcBef>
            </a:pPr>
            <a:endParaRPr lang="es-ES" dirty="0">
              <a:latin typeface="Helvetica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869" y="214291"/>
            <a:ext cx="1361764" cy="1212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2482633" y="214290"/>
            <a:ext cx="8839791" cy="571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Propuestas concretas</a:t>
            </a:r>
          </a:p>
        </p:txBody>
      </p:sp>
    </p:spTree>
    <p:extLst>
      <p:ext uri="{BB962C8B-B14F-4D97-AF65-F5344CB8AC3E}">
        <p14:creationId xmlns:p14="http://schemas.microsoft.com/office/powerpoint/2010/main" val="2733432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 rot="16200000">
            <a:off x="-2869456" y="3250416"/>
            <a:ext cx="6929463" cy="428627"/>
          </a:xfrm>
          <a:solidFill>
            <a:schemeClr val="accent1">
              <a:lumMod val="50000"/>
            </a:schemeClr>
          </a:solidFill>
        </p:spPr>
        <p:txBody>
          <a:bodyPr anchor="ctr">
            <a:noAutofit/>
          </a:bodyPr>
          <a:lstStyle/>
          <a:p>
            <a:pPr algn="ctr"/>
            <a:r>
              <a:rPr lang="es-CL" sz="2800" b="1" spc="-100" dirty="0">
                <a:solidFill>
                  <a:schemeClr val="bg1"/>
                </a:solidFill>
                <a:latin typeface="Helvetica"/>
                <a:cs typeface="Helvetica" panose="020B0604020202020204" pitchFamily="34" charset="0"/>
              </a:rPr>
              <a:t>ESTRATIFICACION SINDICAL</a:t>
            </a:r>
          </a:p>
        </p:txBody>
      </p:sp>
      <p:graphicFrame>
        <p:nvGraphicFramePr>
          <p:cNvPr id="26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7357160"/>
              </p:ext>
            </p:extLst>
          </p:nvPr>
        </p:nvGraphicFramePr>
        <p:xfrm>
          <a:off x="0" y="2109018"/>
          <a:ext cx="6325767" cy="4116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5663381" y="724633"/>
            <a:ext cx="6143135" cy="655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 typeface="Wingdings" charset="0"/>
              <a:buNone/>
            </a:pPr>
            <a:r>
              <a:rPr lang="es-ES" b="1" dirty="0">
                <a:solidFill>
                  <a:schemeClr val="tx2"/>
                </a:solidFill>
                <a:latin typeface="Helvetica"/>
              </a:rPr>
              <a:t>	</a:t>
            </a:r>
            <a:endParaRPr lang="es-ES" b="1" dirty="0">
              <a:latin typeface="Tahoma" charset="0"/>
              <a:cs typeface="Tahoma" charset="0"/>
            </a:endParaRPr>
          </a:p>
          <a:p>
            <a:pPr eaLnBrk="1" hangingPunct="1"/>
            <a:endParaRPr lang="es-ES_tradnl" sz="1900" dirty="0">
              <a:latin typeface="+mn-lt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sz="2000" dirty="0">
                <a:latin typeface="+mn-lt"/>
                <a:cs typeface="Tahoma" charset="0"/>
              </a:rPr>
              <a:t> Posicionar en la Anptuf y Constituyentes, la creación de un observatorio laboral del sector público, la negociación colectiva en la Administración Pública, el derecho a huelga.</a:t>
            </a:r>
          </a:p>
          <a:p>
            <a:pPr marL="0" indent="0" algn="just" eaLnBrk="1" hangingPunct="1"/>
            <a:endParaRPr lang="es-ES_tradnl" sz="2000" dirty="0">
              <a:latin typeface="+mn-lt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sz="2000" dirty="0">
                <a:latin typeface="+mn-lt"/>
                <a:cs typeface="Tahoma" charset="0"/>
              </a:rPr>
              <a:t>Propiciar un nuevo Estatuto Administrativo con la participación real de los dirigentes sindicales.</a:t>
            </a:r>
          </a:p>
          <a:p>
            <a:pPr algn="just" eaLnBrk="1" hangingPunct="1"/>
            <a:endParaRPr lang="es-ES_tradnl" sz="2000" dirty="0">
              <a:latin typeface="+mn-lt"/>
              <a:cs typeface="Tahoma" charset="0"/>
            </a:endParaRPr>
          </a:p>
          <a:p>
            <a:pPr algn="just" eaLnBrk="1" hangingPunct="1"/>
            <a:endParaRPr lang="es-ES_tradnl" sz="2000" b="1" dirty="0">
              <a:latin typeface="+mn-lt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sz="2000" dirty="0">
                <a:latin typeface="+mn-lt"/>
                <a:cs typeface="Tahoma" charset="0"/>
              </a:rPr>
              <a:t>Federarnos para tener acceso directo al Ministerio de Salud, con el resto de los organismos autónomos de salud.</a:t>
            </a:r>
          </a:p>
          <a:p>
            <a:pPr algn="just" eaLnBrk="1" hangingPunct="1">
              <a:buFont typeface="Wingdings" charset="0"/>
              <a:buChar char="Ø"/>
            </a:pPr>
            <a:endParaRPr lang="es-ES_tradnl" sz="2000" dirty="0">
              <a:latin typeface="+mn-lt"/>
              <a:cs typeface="Tahoma" charset="0"/>
            </a:endParaRPr>
          </a:p>
          <a:p>
            <a:pPr algn="just" eaLnBrk="1" hangingPunct="1">
              <a:buFont typeface="Wingdings" charset="0"/>
              <a:buChar char="Ø"/>
            </a:pPr>
            <a:r>
              <a:rPr lang="es-ES_tradnl" sz="2000" dirty="0">
                <a:latin typeface="+mn-lt"/>
                <a:cs typeface="Tahoma" charset="0"/>
              </a:rPr>
              <a:t>Canalizar todas las inquietudes y propuestas de nuestros asociados a la Confederación y Central Sindical a la que estamos afiliados.</a:t>
            </a:r>
          </a:p>
          <a:p>
            <a:pPr eaLnBrk="1" hangingPunct="1">
              <a:buFont typeface="Wingdings" charset="0"/>
              <a:buChar char="Ø"/>
            </a:pPr>
            <a:endParaRPr lang="es-ES_tradnl" dirty="0">
              <a:latin typeface="Tahoma" charset="0"/>
              <a:cs typeface="Tahoma" charset="0"/>
            </a:endParaRPr>
          </a:p>
          <a:p>
            <a:pPr eaLnBrk="1" hangingPunct="1">
              <a:buFont typeface="Wingdings" charset="0"/>
              <a:buChar char="Ø"/>
            </a:pPr>
            <a:endParaRPr lang="es-ES_tradnl" dirty="0">
              <a:latin typeface="Tahoma" charset="0"/>
              <a:cs typeface="Tahoma" charset="0"/>
            </a:endParaRPr>
          </a:p>
          <a:p>
            <a:pPr algn="just" eaLnBrk="1" hangingPunct="1">
              <a:spcBef>
                <a:spcPct val="50000"/>
              </a:spcBef>
            </a:pPr>
            <a:endParaRPr lang="es-ES" dirty="0">
              <a:latin typeface="Helvetica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869" y="214291"/>
            <a:ext cx="1361764" cy="1212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2482633" y="214290"/>
            <a:ext cx="8839791" cy="571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Propuestas concretas</a:t>
            </a:r>
          </a:p>
        </p:txBody>
      </p:sp>
    </p:spTree>
    <p:extLst>
      <p:ext uri="{BB962C8B-B14F-4D97-AF65-F5344CB8AC3E}">
        <p14:creationId xmlns:p14="http://schemas.microsoft.com/office/powerpoint/2010/main" val="2733432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 rot="16200000">
            <a:off x="-2869456" y="3250416"/>
            <a:ext cx="6929463" cy="428627"/>
          </a:xfrm>
          <a:solidFill>
            <a:schemeClr val="accent1">
              <a:lumMod val="50000"/>
            </a:schemeClr>
          </a:solidFill>
        </p:spPr>
        <p:txBody>
          <a:bodyPr anchor="ctr">
            <a:noAutofit/>
          </a:bodyPr>
          <a:lstStyle/>
          <a:p>
            <a:pPr algn="ctr"/>
            <a:r>
              <a:rPr lang="es-CL" sz="2800" b="1" spc="-100" dirty="0">
                <a:solidFill>
                  <a:schemeClr val="bg1"/>
                </a:solidFill>
                <a:latin typeface="Helvetica"/>
                <a:cs typeface="Helvetica" panose="020B0604020202020204" pitchFamily="34" charset="0"/>
              </a:rPr>
              <a:t>HOJA DE RUTA 2021 - 2123</a:t>
            </a:r>
          </a:p>
        </p:txBody>
      </p:sp>
      <p:graphicFrame>
        <p:nvGraphicFramePr>
          <p:cNvPr id="26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8520649"/>
              </p:ext>
            </p:extLst>
          </p:nvPr>
        </p:nvGraphicFramePr>
        <p:xfrm>
          <a:off x="0" y="2138516"/>
          <a:ext cx="6325767" cy="4087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5678129" y="1788459"/>
            <a:ext cx="6128387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es-ES_tradnl" dirty="0">
              <a:latin typeface="Tahoma" charset="0"/>
              <a:cs typeface="Tahoma" charset="0"/>
            </a:endParaRPr>
          </a:p>
          <a:p>
            <a:pPr eaLnBrk="1" hangingPunct="1">
              <a:buFont typeface="Wingdings" charset="0"/>
              <a:buChar char="Ø"/>
            </a:pPr>
            <a:r>
              <a:rPr lang="es-ES_tradnl" sz="2100" dirty="0">
                <a:latin typeface="+mn-lt"/>
                <a:cs typeface="Tahoma" charset="0"/>
              </a:rPr>
              <a:t> Conectarnos más y mejor con el Cosoc de Fonasa.</a:t>
            </a:r>
          </a:p>
          <a:p>
            <a:pPr eaLnBrk="1" hangingPunct="1">
              <a:buFont typeface="Wingdings" charset="0"/>
              <a:buChar char="Ø"/>
            </a:pPr>
            <a:endParaRPr lang="es-ES_tradnl" sz="2100" dirty="0">
              <a:latin typeface="+mn-lt"/>
              <a:cs typeface="Tahoma" charset="0"/>
            </a:endParaRPr>
          </a:p>
          <a:p>
            <a:pPr eaLnBrk="1" hangingPunct="1">
              <a:buFont typeface="Wingdings" charset="0"/>
              <a:buChar char="Ø"/>
            </a:pPr>
            <a:r>
              <a:rPr lang="es-ES_tradnl" sz="2100" dirty="0">
                <a:latin typeface="+mn-lt"/>
                <a:cs typeface="Tahoma" charset="0"/>
              </a:rPr>
              <a:t>Propiciar actividades de solidaridad y asistencia a sectores vulnerables.</a:t>
            </a:r>
          </a:p>
          <a:p>
            <a:pPr eaLnBrk="1" hangingPunct="1"/>
            <a:endParaRPr lang="es-ES_tradnl" sz="2100" b="1" dirty="0">
              <a:latin typeface="+mn-lt"/>
              <a:cs typeface="Tahoma" charset="0"/>
            </a:endParaRPr>
          </a:p>
          <a:p>
            <a:pPr eaLnBrk="1" hangingPunct="1">
              <a:buFont typeface="Wingdings" charset="0"/>
              <a:buChar char="Ø"/>
            </a:pPr>
            <a:r>
              <a:rPr lang="es-ES_tradnl" sz="2100" dirty="0">
                <a:latin typeface="+mn-lt"/>
                <a:cs typeface="Tahoma" charset="0"/>
              </a:rPr>
              <a:t>Solicitar el término de la tercerización en Fonasa, no más trabajadores de primera y segunda categoría.</a:t>
            </a:r>
          </a:p>
          <a:p>
            <a:pPr marL="0" indent="0" eaLnBrk="1" hangingPunct="1"/>
            <a:endParaRPr lang="es-ES_tradnl" sz="2100" dirty="0">
              <a:latin typeface="+mn-lt"/>
              <a:cs typeface="Tahoma" charset="0"/>
            </a:endParaRPr>
          </a:p>
          <a:p>
            <a:pPr eaLnBrk="1" hangingPunct="1">
              <a:buFont typeface="Wingdings" charset="0"/>
              <a:buChar char="Ø"/>
            </a:pPr>
            <a:r>
              <a:rPr lang="es-ES_tradnl" sz="2100" dirty="0">
                <a:latin typeface="+mn-lt"/>
                <a:cs typeface="Tahoma" charset="0"/>
              </a:rPr>
              <a:t>Realizar  acciones para conectarnos con la Convención Constitucional  </a:t>
            </a:r>
          </a:p>
          <a:p>
            <a:pPr eaLnBrk="1" hangingPunct="1"/>
            <a:endParaRPr lang="es-ES_tradnl" dirty="0">
              <a:latin typeface="Tahoma" charset="0"/>
              <a:cs typeface="Tahoma" charset="0"/>
            </a:endParaRPr>
          </a:p>
          <a:p>
            <a:pPr eaLnBrk="1" hangingPunct="1"/>
            <a:endParaRPr lang="es-ES_tradnl" dirty="0">
              <a:latin typeface="Tahoma" charset="0"/>
              <a:cs typeface="Tahoma" charset="0"/>
            </a:endParaRPr>
          </a:p>
          <a:p>
            <a:pPr eaLnBrk="1" hangingPunct="1">
              <a:buFont typeface="Wingdings" charset="0"/>
              <a:buChar char="Ø"/>
            </a:pPr>
            <a:endParaRPr lang="es-ES_tradnl" dirty="0">
              <a:latin typeface="Tahoma" charset="0"/>
              <a:cs typeface="Tahoma" charset="0"/>
            </a:endParaRPr>
          </a:p>
          <a:p>
            <a:pPr algn="just" eaLnBrk="1" hangingPunct="1">
              <a:spcBef>
                <a:spcPct val="50000"/>
              </a:spcBef>
            </a:pPr>
            <a:endParaRPr lang="es-ES" dirty="0">
              <a:latin typeface="Helvetica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869" y="214291"/>
            <a:ext cx="1361764" cy="1212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2482633" y="214290"/>
            <a:ext cx="8839791" cy="571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Propuestas concretas</a:t>
            </a:r>
          </a:p>
        </p:txBody>
      </p:sp>
    </p:spTree>
    <p:extLst>
      <p:ext uri="{BB962C8B-B14F-4D97-AF65-F5344CB8AC3E}">
        <p14:creationId xmlns:p14="http://schemas.microsoft.com/office/powerpoint/2010/main" val="2733432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3 Marcador de contenido"/>
          <p:cNvSpPr txBox="1">
            <a:spLocks/>
          </p:cNvSpPr>
          <p:nvPr/>
        </p:nvSpPr>
        <p:spPr>
          <a:xfrm>
            <a:off x="448235" y="304800"/>
            <a:ext cx="9215718" cy="8426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_tradn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0"/>
              </a:lnSpc>
            </a:pPr>
            <a:endParaRPr lang="es-ES" sz="3600" b="1" dirty="0">
              <a:solidFill>
                <a:srgbClr val="0070C0"/>
              </a:solidFill>
              <a:latin typeface="Arial Black" charset="0"/>
              <a:ea typeface="Arial Black" charset="0"/>
              <a:cs typeface="Arial Black" charset="0"/>
            </a:endParaRPr>
          </a:p>
        </p:txBody>
      </p:sp>
      <p:sp>
        <p:nvSpPr>
          <p:cNvPr id="9" name="3 Marcador de contenido"/>
          <p:cNvSpPr txBox="1">
            <a:spLocks/>
          </p:cNvSpPr>
          <p:nvPr/>
        </p:nvSpPr>
        <p:spPr>
          <a:xfrm>
            <a:off x="609601" y="2938462"/>
            <a:ext cx="10972800" cy="9810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_tradn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0"/>
              </a:lnSpc>
            </a:pPr>
            <a:endParaRPr lang="es-ES_tradnl" sz="2000" dirty="0">
              <a:solidFill>
                <a:schemeClr val="bg2">
                  <a:lumMod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3 Marcador de contenido"/>
          <p:cNvSpPr txBox="1">
            <a:spLocks/>
          </p:cNvSpPr>
          <p:nvPr/>
        </p:nvSpPr>
        <p:spPr>
          <a:xfrm>
            <a:off x="854343" y="1657205"/>
            <a:ext cx="10972800" cy="21509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_tradn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0"/>
              </a:lnSpc>
            </a:pPr>
            <a:endParaRPr lang="es-ES" sz="7200" b="1" dirty="0">
              <a:solidFill>
                <a:srgbClr val="0070C0"/>
              </a:solidFill>
              <a:latin typeface="Arial Black" charset="0"/>
              <a:ea typeface="Arial Black" charset="0"/>
              <a:cs typeface="Arial Black" charset="0"/>
            </a:endParaRPr>
          </a:p>
          <a:p>
            <a:pPr algn="l">
              <a:lnSpc>
                <a:spcPts val="4000"/>
              </a:lnSpc>
            </a:pPr>
            <a:endParaRPr lang="es-ES" sz="2800" b="1" dirty="0">
              <a:solidFill>
                <a:srgbClr val="0070C0"/>
              </a:solidFill>
              <a:latin typeface="Arial Black" charset="0"/>
              <a:ea typeface="Arial Black" charset="0"/>
              <a:cs typeface="Arial Black" charset="0"/>
            </a:endParaRPr>
          </a:p>
          <a:p>
            <a:pPr>
              <a:lnSpc>
                <a:spcPts val="4000"/>
              </a:lnSpc>
            </a:pPr>
            <a:r>
              <a:rPr lang="es-ES" sz="2800" b="1" dirty="0">
                <a:solidFill>
                  <a:srgbClr val="0070C0"/>
                </a:solidFill>
                <a:latin typeface="Arial Black" charset="0"/>
                <a:ea typeface="Arial Black" charset="0"/>
                <a:cs typeface="Arial Black" charset="0"/>
              </a:rPr>
              <a:t>Confía en nuestras capacidades y entrega. </a:t>
            </a:r>
          </a:p>
          <a:p>
            <a:pPr>
              <a:lnSpc>
                <a:spcPts val="4000"/>
              </a:lnSpc>
            </a:pPr>
            <a:r>
              <a:rPr lang="es-ES" sz="2800" b="1" dirty="0">
                <a:solidFill>
                  <a:srgbClr val="0070C0"/>
                </a:solidFill>
                <a:latin typeface="Arial Black" charset="0"/>
                <a:ea typeface="Arial Black" charset="0"/>
                <a:cs typeface="Arial Black" charset="0"/>
              </a:rPr>
              <a:t>Gracias por tu atención.</a:t>
            </a:r>
          </a:p>
          <a:p>
            <a:pPr algn="l">
              <a:lnSpc>
                <a:spcPts val="4000"/>
              </a:lnSpc>
            </a:pPr>
            <a:endParaRPr lang="es-ES" sz="4800" b="1" dirty="0">
              <a:solidFill>
                <a:srgbClr val="0070C0"/>
              </a:solidFill>
              <a:latin typeface="Arial Black" charset="0"/>
              <a:ea typeface="Arial Black" charset="0"/>
              <a:cs typeface="Arial Black" charset="0"/>
            </a:endParaRPr>
          </a:p>
          <a:p>
            <a:pPr algn="l">
              <a:lnSpc>
                <a:spcPts val="4000"/>
              </a:lnSpc>
            </a:pPr>
            <a:endParaRPr lang="es-CL" sz="3200" b="1" dirty="0">
              <a:solidFill>
                <a:srgbClr val="0070C0"/>
              </a:solidFill>
              <a:latin typeface="Arial Black" charset="0"/>
              <a:ea typeface="Arial Black" charset="0"/>
              <a:cs typeface="Arial Black" charset="0"/>
            </a:endParaRPr>
          </a:p>
          <a:p>
            <a:pPr algn="l">
              <a:lnSpc>
                <a:spcPts val="4000"/>
              </a:lnSpc>
            </a:pPr>
            <a:endParaRPr lang="es-ES" sz="4800" b="1" dirty="0">
              <a:solidFill>
                <a:srgbClr val="0070C0"/>
              </a:solidFill>
              <a:latin typeface="Arial Black" charset="0"/>
              <a:ea typeface="Arial Black" charset="0"/>
              <a:cs typeface="Arial Black" charset="0"/>
            </a:endParaRPr>
          </a:p>
          <a:p>
            <a:pPr algn="l">
              <a:lnSpc>
                <a:spcPts val="4000"/>
              </a:lnSpc>
            </a:pPr>
            <a:endParaRPr lang="es-ES" sz="4800" b="1" dirty="0">
              <a:solidFill>
                <a:srgbClr val="0070C0"/>
              </a:solidFill>
              <a:latin typeface="Arial Black" charset="0"/>
              <a:ea typeface="Arial Black" charset="0"/>
              <a:cs typeface="Arial Black" charset="0"/>
            </a:endParaRPr>
          </a:p>
          <a:p>
            <a:pPr algn="l">
              <a:lnSpc>
                <a:spcPts val="4000"/>
              </a:lnSpc>
            </a:pPr>
            <a:endParaRPr lang="es-ES" sz="4800" b="1" dirty="0">
              <a:solidFill>
                <a:srgbClr val="0070C0"/>
              </a:solidFill>
              <a:latin typeface="Arial Black" charset="0"/>
              <a:ea typeface="Arial Black" charset="0"/>
              <a:cs typeface="Arial Black" charset="0"/>
            </a:endParaRPr>
          </a:p>
          <a:p>
            <a:pPr algn="l">
              <a:lnSpc>
                <a:spcPts val="4000"/>
              </a:lnSpc>
            </a:pPr>
            <a:endParaRPr lang="es-ES" sz="7200" b="1" dirty="0">
              <a:solidFill>
                <a:srgbClr val="0070C0"/>
              </a:solidFill>
              <a:latin typeface="Arial Black" charset="0"/>
              <a:ea typeface="Arial Black" charset="0"/>
              <a:cs typeface="Arial Black" charset="0"/>
            </a:endParaRP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433" y="271462"/>
            <a:ext cx="1878013" cy="132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Imagen 2" descr="Un par de personas posando para la cámara delante de una pared&#10;&#10;Descripción generada automáticamente con confianza baja">
            <a:extLst>
              <a:ext uri="{FF2B5EF4-FFF2-40B4-BE49-F238E27FC236}">
                <a16:creationId xmlns:a16="http://schemas.microsoft.com/office/drawing/2014/main" id="{1BF3B0E3-DB29-4DCC-B2A6-1807217333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7568" y="2427507"/>
            <a:ext cx="6176863" cy="4226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65233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6338</TotalTime>
  <Words>435</Words>
  <Application>Microsoft Office PowerPoint</Application>
  <PresentationFormat>Panorámica</PresentationFormat>
  <Paragraphs>88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Helvetica</vt:lpstr>
      <vt:lpstr>Tahoma</vt:lpstr>
      <vt:lpstr>Wingdings</vt:lpstr>
      <vt:lpstr>Tema de Office</vt:lpstr>
      <vt:lpstr>HOJA DE RUTA 2021 - 2023</vt:lpstr>
      <vt:lpstr>HOJA DE RUTA 2021 - 2023</vt:lpstr>
      <vt:lpstr>HOJA DE RUTA 2021 - 2023</vt:lpstr>
      <vt:lpstr>ESTRATIFICACION SINDICAL</vt:lpstr>
      <vt:lpstr>HOJA DE RUTA 2021 - 2123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Pablo Guzman Merino</dc:creator>
  <cp:lastModifiedBy>michael rodrigo hernandez orellana</cp:lastModifiedBy>
  <cp:revision>348</cp:revision>
  <cp:lastPrinted>2017-01-31T14:45:13Z</cp:lastPrinted>
  <dcterms:created xsi:type="dcterms:W3CDTF">2016-04-25T17:18:41Z</dcterms:created>
  <dcterms:modified xsi:type="dcterms:W3CDTF">2021-07-22T15:43:11Z</dcterms:modified>
</cp:coreProperties>
</file>