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9D8715C-6A69-42A9-B360-16FC19AB7FFA}" type="datetimeFigureOut">
              <a:rPr lang="es-CL" smtClean="0"/>
              <a:t>29-11-2017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569FB50-1D7A-4344-9E60-96582F3C7D53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3168352"/>
          </a:xfrm>
        </p:spPr>
        <p:txBody>
          <a:bodyPr>
            <a:normAutofit/>
          </a:bodyPr>
          <a:lstStyle/>
          <a:p>
            <a:r>
              <a:rPr lang="es-CL" dirty="0"/>
              <a:t> </a:t>
            </a:r>
            <a:r>
              <a:rPr lang="es-CL" sz="3100" dirty="0"/>
              <a:t>“Soy parte de un equipo que ha contribuido a mejorar la calidad de vida de compañeros y compañeras de Fonasa, y hoy desde ANPTUF, quiero seguir defendiendo y mejorando las condiciones en las cuales trabajamos”</a:t>
            </a:r>
            <a:br>
              <a:rPr lang="es-CL" sz="3100" dirty="0"/>
            </a:br>
            <a:endParaRPr lang="es-CL" sz="31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573016"/>
            <a:ext cx="7848872" cy="2304256"/>
          </a:xfrm>
        </p:spPr>
        <p:txBody>
          <a:bodyPr>
            <a:normAutofit/>
          </a:bodyPr>
          <a:lstStyle/>
          <a:p>
            <a:r>
              <a:rPr lang="es-CL" sz="3100" dirty="0">
                <a:latin typeface="+mj-lt"/>
                <a:ea typeface="+mj-ea"/>
                <a:cs typeface="+mj-cs"/>
              </a:rPr>
              <a:t>“Soy una mujer que acepto los desafíos, porque creo que todo es posible y que los sueños  se pueden cumplir”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201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276872"/>
            <a:ext cx="7408333" cy="3450696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Trabajar </a:t>
            </a:r>
            <a:r>
              <a:rPr lang="es-CL" dirty="0"/>
              <a:t>con honestidad</a:t>
            </a:r>
          </a:p>
          <a:p>
            <a:pPr lvl="0"/>
            <a:r>
              <a:rPr lang="es-CL" dirty="0"/>
              <a:t>Aportar con mis conocimientos profesionales y Liderazgo</a:t>
            </a:r>
          </a:p>
          <a:p>
            <a:pPr lvl="0"/>
            <a:r>
              <a:rPr lang="es-CL" dirty="0"/>
              <a:t>Mantenerlos informados  y realizar reportes semanales de mi gestión</a:t>
            </a:r>
          </a:p>
          <a:p>
            <a:pPr lvl="0"/>
            <a:r>
              <a:rPr lang="es-CL" dirty="0"/>
              <a:t>Participar de todas las instancias que nos permita gestionar, opinar y proteger a nuestros compañeros  sin perder la objetividad.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Mis compromisos son:</a:t>
            </a:r>
            <a:br>
              <a:rPr lang="es-CL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486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¿</a:t>
            </a:r>
            <a:r>
              <a:rPr lang="es-CL" dirty="0"/>
              <a:t>Que no realizaré nunca como dirigente?</a:t>
            </a:r>
            <a:br>
              <a:rPr lang="es-CL" dirty="0"/>
            </a:b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400800" cy="345638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tx1"/>
                </a:solidFill>
              </a:rPr>
              <a:t>Aprovecharme del cargo.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tx1"/>
                </a:solidFill>
              </a:rPr>
              <a:t>Hacer mal uso de los fondos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tx1"/>
                </a:solidFill>
              </a:rPr>
              <a:t>Usar “coimas” como forma de lograr beneficios personales o gremiales.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tx1"/>
                </a:solidFill>
              </a:rPr>
              <a:t>Dejar las cosas para mañana.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tx1"/>
                </a:solidFill>
              </a:rPr>
              <a:t>Comprometerme y no cumplir.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tx1"/>
                </a:solidFill>
              </a:rPr>
              <a:t>Llegar tarde a las reuniones.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613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556792"/>
            <a:ext cx="7408333" cy="4392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s-CL" dirty="0"/>
          </a:p>
          <a:p>
            <a:pPr lvl="0"/>
            <a:r>
              <a:rPr lang="es-CL" dirty="0"/>
              <a:t> </a:t>
            </a:r>
            <a:r>
              <a:rPr lang="es-CL" sz="3800" dirty="0"/>
              <a:t>Realizar un diagnóstico, donde se pueda recoger las necesidades reales de los socios ANPTUF, y con este diagnóstico realizar una planificación la cual será validada por ustedes. Esto nos permitirá dialogar y negociar con la autoridad, y trabajar para el cumplimiento de objetivos a corto, mediano  y largo plazo</a:t>
            </a:r>
            <a:r>
              <a:rPr lang="es-CL" sz="3800" dirty="0" smtClean="0"/>
              <a:t>.</a:t>
            </a:r>
          </a:p>
          <a:p>
            <a:pPr marL="0" lvl="0" indent="0">
              <a:buNone/>
            </a:pPr>
            <a:endParaRPr lang="es-CL" sz="3800" dirty="0"/>
          </a:p>
          <a:p>
            <a:pPr lvl="0"/>
            <a:r>
              <a:rPr lang="es-CL" sz="3800" dirty="0"/>
              <a:t>Vincularnos con las redes existentes y crear nuevas alianzas,  con el fin de realizar gestiones,  coordinaciones con otras instituciones que nos permita conocer la organización en forma gremial y además obtener información acerca de beneficios u otros que podamos optar para nuestros socios</a:t>
            </a:r>
            <a:r>
              <a:rPr lang="es-CL" sz="3800" dirty="0" smtClean="0"/>
              <a:t>.</a:t>
            </a:r>
          </a:p>
          <a:p>
            <a:pPr marL="0" lvl="0" indent="0">
              <a:buNone/>
            </a:pPr>
            <a:endParaRPr lang="es-CL" sz="3800" dirty="0"/>
          </a:p>
          <a:p>
            <a:pPr lvl="0"/>
            <a:r>
              <a:rPr lang="es-CL" sz="3800" dirty="0"/>
              <a:t>Gestionar Proyectos que nos permita mejorar nuestra gestión y beneficie a nuestros socios</a:t>
            </a:r>
            <a:r>
              <a:rPr lang="es-CL" sz="3800" dirty="0" smtClean="0"/>
              <a:t>.</a:t>
            </a:r>
          </a:p>
          <a:p>
            <a:pPr lvl="0"/>
            <a:endParaRPr lang="es-CL" sz="3800" dirty="0"/>
          </a:p>
          <a:p>
            <a:pPr lvl="0"/>
            <a:r>
              <a:rPr lang="es-CL" sz="3800" dirty="0"/>
              <a:t>Manejar responsablemente los recursos</a:t>
            </a:r>
            <a:r>
              <a:rPr lang="es-CL" sz="3800" dirty="0" smtClean="0"/>
              <a:t>.</a:t>
            </a:r>
          </a:p>
          <a:p>
            <a:pPr marL="0" lvl="0" indent="0">
              <a:buNone/>
            </a:pPr>
            <a:r>
              <a:rPr lang="es-CL" sz="3800" dirty="0"/>
              <a:t>	</a:t>
            </a:r>
            <a:r>
              <a:rPr lang="es-CL" sz="3800" dirty="0" smtClean="0"/>
              <a:t>			</a:t>
            </a:r>
          </a:p>
          <a:p>
            <a:pPr marL="0" lvl="0" indent="0">
              <a:buNone/>
            </a:pPr>
            <a:endParaRPr lang="es-CL" sz="3800" dirty="0"/>
          </a:p>
          <a:p>
            <a:pPr marL="0" lvl="0" indent="0">
              <a:buNone/>
            </a:pPr>
            <a:r>
              <a:rPr lang="es-CL" sz="3800" dirty="0" smtClean="0"/>
              <a:t>					Isabel </a:t>
            </a:r>
            <a:r>
              <a:rPr lang="es-CL" sz="3800" dirty="0" err="1" smtClean="0"/>
              <a:t>Maribí</a:t>
            </a:r>
            <a:r>
              <a:rPr lang="es-CL" sz="3800" dirty="0" smtClean="0"/>
              <a:t> Contreras Chaparro</a:t>
            </a:r>
          </a:p>
          <a:p>
            <a:pPr marL="0" lvl="0" indent="0">
              <a:buNone/>
            </a:pPr>
            <a:r>
              <a:rPr lang="es-CL" sz="3800" dirty="0"/>
              <a:t>	</a:t>
            </a:r>
            <a:r>
              <a:rPr lang="es-CL" sz="3800" dirty="0" smtClean="0"/>
              <a:t>					</a:t>
            </a:r>
            <a:endParaRPr lang="es-CL" sz="3800" dirty="0"/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Mis Propuestas:</a:t>
            </a:r>
            <a:br>
              <a:rPr lang="es-CL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040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</TotalTime>
  <Words>271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Forma de onda</vt:lpstr>
      <vt:lpstr> “Soy parte de un equipo que ha contribuido a mejorar la calidad de vida de compañeros y compañeras de Fonasa, y hoy desde ANPTUF, quiero seguir defendiendo y mejorando las condiciones en las cuales trabajamos” </vt:lpstr>
      <vt:lpstr>Mis compromisos son: </vt:lpstr>
      <vt:lpstr>     ¿Que no realizaré nunca como dirigente? </vt:lpstr>
      <vt:lpstr>Mis Propuestas: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“Soy parte de un equipo que ha contribuido a mejorar la calidad de vida de compañeros y compañeras de Fonasa, y hoy desde ANPTUF, quiero seguir defendiendo y mejorando las condiciones en las cuales trabajamos”</dc:title>
  <dc:creator>Isabel Maribi Contreras Chaparro</dc:creator>
  <cp:lastModifiedBy>ANPTUF(Asociación de Profesionales)</cp:lastModifiedBy>
  <cp:revision>3</cp:revision>
  <dcterms:created xsi:type="dcterms:W3CDTF">2017-11-27T22:34:17Z</dcterms:created>
  <dcterms:modified xsi:type="dcterms:W3CDTF">2017-11-29T20:28:43Z</dcterms:modified>
</cp:coreProperties>
</file>